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8"/>
  </p:notesMasterIdLst>
  <p:sldIdLst>
    <p:sldId id="256" r:id="rId2"/>
    <p:sldId id="257" r:id="rId3"/>
    <p:sldId id="264" r:id="rId4"/>
    <p:sldId id="265" r:id="rId5"/>
    <p:sldId id="275" r:id="rId6"/>
    <p:sldId id="268" r:id="rId7"/>
    <p:sldId id="266" r:id="rId8"/>
    <p:sldId id="276" r:id="rId9"/>
    <p:sldId id="267" r:id="rId10"/>
    <p:sldId id="269" r:id="rId11"/>
    <p:sldId id="270" r:id="rId12"/>
    <p:sldId id="277" r:id="rId13"/>
    <p:sldId id="271" r:id="rId14"/>
    <p:sldId id="272" r:id="rId15"/>
    <p:sldId id="273" r:id="rId16"/>
    <p:sldId id="274" r:id="rId17"/>
  </p:sldIdLst>
  <p:sldSz cx="9144000" cy="5143500" type="screen16x9"/>
  <p:notesSz cx="6858000" cy="9144000"/>
  <p:embeddedFontLst>
    <p:embeddedFont>
      <p:font typeface="Amatic SC" panose="020B0604020202020204" charset="-79"/>
      <p:regular r:id="rId19"/>
      <p:bold r:id="rId20"/>
    </p:embeddedFont>
    <p:embeddedFont>
      <p:font typeface="Source Code Pro" panose="020B0604020202020204" charset="0"/>
      <p:regular r:id="rId21"/>
      <p:bold r:id="rId22"/>
      <p:italic r:id="rId23"/>
      <p:boldItalic r:id="rId2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4" d="100"/>
          <a:sy n="84" d="100"/>
        </p:scale>
        <p:origin x="780" y="5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sther van der Heijden" userId="55517568e1b0fa56" providerId="LiveId" clId="{36752B24-2F99-4E16-8BC8-99DD1176E6EE}"/>
    <pc:docChg chg="undo custSel addSld delSld modSld sldOrd">
      <pc:chgData name="Esther van der Heijden" userId="55517568e1b0fa56" providerId="LiveId" clId="{36752B24-2F99-4E16-8BC8-99DD1176E6EE}" dt="2020-04-17T10:52:40.450" v="924"/>
      <pc:docMkLst>
        <pc:docMk/>
      </pc:docMkLst>
      <pc:sldChg chg="del">
        <pc:chgData name="Esther van der Heijden" userId="55517568e1b0fa56" providerId="LiveId" clId="{36752B24-2F99-4E16-8BC8-99DD1176E6EE}" dt="2020-04-17T08:31:29.779" v="631" actId="2696"/>
        <pc:sldMkLst>
          <pc:docMk/>
          <pc:sldMk cId="0" sldId="258"/>
        </pc:sldMkLst>
      </pc:sldChg>
      <pc:sldChg chg="del">
        <pc:chgData name="Esther van der Heijden" userId="55517568e1b0fa56" providerId="LiveId" clId="{36752B24-2F99-4E16-8BC8-99DD1176E6EE}" dt="2020-04-17T08:31:33.060" v="632" actId="2696"/>
        <pc:sldMkLst>
          <pc:docMk/>
          <pc:sldMk cId="0" sldId="259"/>
        </pc:sldMkLst>
      </pc:sldChg>
      <pc:sldChg chg="del">
        <pc:chgData name="Esther van der Heijden" userId="55517568e1b0fa56" providerId="LiveId" clId="{36752B24-2F99-4E16-8BC8-99DD1176E6EE}" dt="2020-04-17T08:31:35.325" v="633" actId="2696"/>
        <pc:sldMkLst>
          <pc:docMk/>
          <pc:sldMk cId="0" sldId="260"/>
        </pc:sldMkLst>
      </pc:sldChg>
      <pc:sldChg chg="del">
        <pc:chgData name="Esther van der Heijden" userId="55517568e1b0fa56" providerId="LiveId" clId="{36752B24-2F99-4E16-8BC8-99DD1176E6EE}" dt="2020-04-17T08:31:37.371" v="634" actId="2696"/>
        <pc:sldMkLst>
          <pc:docMk/>
          <pc:sldMk cId="0" sldId="261"/>
        </pc:sldMkLst>
      </pc:sldChg>
      <pc:sldChg chg="del">
        <pc:chgData name="Esther van der Heijden" userId="55517568e1b0fa56" providerId="LiveId" clId="{36752B24-2F99-4E16-8BC8-99DD1176E6EE}" dt="2020-04-17T08:31:40.042" v="635" actId="2696"/>
        <pc:sldMkLst>
          <pc:docMk/>
          <pc:sldMk cId="0" sldId="262"/>
        </pc:sldMkLst>
      </pc:sldChg>
      <pc:sldChg chg="del">
        <pc:chgData name="Esther van der Heijden" userId="55517568e1b0fa56" providerId="LiveId" clId="{36752B24-2F99-4E16-8BC8-99DD1176E6EE}" dt="2020-04-17T08:31:42.979" v="636" actId="2696"/>
        <pc:sldMkLst>
          <pc:docMk/>
          <pc:sldMk cId="0" sldId="263"/>
        </pc:sldMkLst>
      </pc:sldChg>
      <pc:sldChg chg="addSp delSp modSp ord">
        <pc:chgData name="Esther van der Heijden" userId="55517568e1b0fa56" providerId="LiveId" clId="{36752B24-2F99-4E16-8BC8-99DD1176E6EE}" dt="2020-04-17T08:31:21.735" v="630"/>
        <pc:sldMkLst>
          <pc:docMk/>
          <pc:sldMk cId="1491706250" sldId="267"/>
        </pc:sldMkLst>
        <pc:spChg chg="mod">
          <ac:chgData name="Esther van der Heijden" userId="55517568e1b0fa56" providerId="LiveId" clId="{36752B24-2F99-4E16-8BC8-99DD1176E6EE}" dt="2020-04-17T08:21:00.020" v="163" actId="14100"/>
          <ac:spMkLst>
            <pc:docMk/>
            <pc:sldMk cId="1491706250" sldId="267"/>
            <ac:spMk id="3" creationId="{81029271-0A22-4FEA-9F28-83BBC8BA5981}"/>
          </ac:spMkLst>
        </pc:spChg>
        <pc:picChg chg="add mod modCrop">
          <ac:chgData name="Esther van der Heijden" userId="55517568e1b0fa56" providerId="LiveId" clId="{36752B24-2F99-4E16-8BC8-99DD1176E6EE}" dt="2020-04-17T08:20:26.468" v="15" actId="1076"/>
          <ac:picMkLst>
            <pc:docMk/>
            <pc:sldMk cId="1491706250" sldId="267"/>
            <ac:picMk id="4" creationId="{A666CE87-CF1E-4F5A-9348-37DDAD5A8D0C}"/>
          </ac:picMkLst>
        </pc:picChg>
        <pc:picChg chg="del">
          <ac:chgData name="Esther van der Heijden" userId="55517568e1b0fa56" providerId="LiveId" clId="{36752B24-2F99-4E16-8BC8-99DD1176E6EE}" dt="2020-04-17T08:20:02.173" v="11" actId="478"/>
          <ac:picMkLst>
            <pc:docMk/>
            <pc:sldMk cId="1491706250" sldId="267"/>
            <ac:picMk id="7" creationId="{2FEC965F-FC07-4897-B583-2D3CD4FB4464}"/>
          </ac:picMkLst>
        </pc:picChg>
      </pc:sldChg>
      <pc:sldChg chg="modSp add">
        <pc:chgData name="Esther van der Heijden" userId="55517568e1b0fa56" providerId="LiveId" clId="{36752B24-2F99-4E16-8BC8-99DD1176E6EE}" dt="2020-04-17T08:14:41.523" v="8" actId="20577"/>
        <pc:sldMkLst>
          <pc:docMk/>
          <pc:sldMk cId="3276363525" sldId="268"/>
        </pc:sldMkLst>
        <pc:spChg chg="mod">
          <ac:chgData name="Esther van der Heijden" userId="55517568e1b0fa56" providerId="LiveId" clId="{36752B24-2F99-4E16-8BC8-99DD1176E6EE}" dt="2020-04-17T08:14:41.523" v="8" actId="20577"/>
          <ac:spMkLst>
            <pc:docMk/>
            <pc:sldMk cId="3276363525" sldId="268"/>
            <ac:spMk id="2" creationId="{492E45C0-FD74-4061-A9EF-20CED99100E3}"/>
          </ac:spMkLst>
        </pc:spChg>
        <pc:spChg chg="mod">
          <ac:chgData name="Esther van der Heijden" userId="55517568e1b0fa56" providerId="LiveId" clId="{36752B24-2F99-4E16-8BC8-99DD1176E6EE}" dt="2020-04-17T08:14:39.369" v="1"/>
          <ac:spMkLst>
            <pc:docMk/>
            <pc:sldMk cId="3276363525" sldId="268"/>
            <ac:spMk id="3" creationId="{2CD3D500-9DAD-41B8-B2EB-66344C516B74}"/>
          </ac:spMkLst>
        </pc:spChg>
      </pc:sldChg>
      <pc:sldChg chg="addSp modSp add">
        <pc:chgData name="Esther van der Heijden" userId="55517568e1b0fa56" providerId="LiveId" clId="{36752B24-2F99-4E16-8BC8-99DD1176E6EE}" dt="2020-04-17T08:24:25.406" v="229" actId="1076"/>
        <pc:sldMkLst>
          <pc:docMk/>
          <pc:sldMk cId="3984630736" sldId="269"/>
        </pc:sldMkLst>
        <pc:spChg chg="mod">
          <ac:chgData name="Esther van der Heijden" userId="55517568e1b0fa56" providerId="LiveId" clId="{36752B24-2F99-4E16-8BC8-99DD1176E6EE}" dt="2020-04-17T08:24:20.438" v="228" actId="20577"/>
          <ac:spMkLst>
            <pc:docMk/>
            <pc:sldMk cId="3984630736" sldId="269"/>
            <ac:spMk id="2" creationId="{8395888C-E506-4A63-8423-D3FA2627CDB8}"/>
          </ac:spMkLst>
        </pc:spChg>
        <pc:picChg chg="add mod modCrop">
          <ac:chgData name="Esther van der Heijden" userId="55517568e1b0fa56" providerId="LiveId" clId="{36752B24-2F99-4E16-8BC8-99DD1176E6EE}" dt="2020-04-17T08:24:25.406" v="229" actId="1076"/>
          <ac:picMkLst>
            <pc:docMk/>
            <pc:sldMk cId="3984630736" sldId="269"/>
            <ac:picMk id="4" creationId="{88D7755F-A7CC-4AA3-9A55-041E34733FC4}"/>
          </ac:picMkLst>
        </pc:picChg>
      </pc:sldChg>
      <pc:sldChg chg="addSp modSp add">
        <pc:chgData name="Esther van der Heijden" userId="55517568e1b0fa56" providerId="LiveId" clId="{36752B24-2F99-4E16-8BC8-99DD1176E6EE}" dt="2020-04-17T08:32:36.963" v="687" actId="1076"/>
        <pc:sldMkLst>
          <pc:docMk/>
          <pc:sldMk cId="3165155330" sldId="270"/>
        </pc:sldMkLst>
        <pc:spChg chg="mod">
          <ac:chgData name="Esther van der Heijden" userId="55517568e1b0fa56" providerId="LiveId" clId="{36752B24-2F99-4E16-8BC8-99DD1176E6EE}" dt="2020-04-17T08:32:24.524" v="685" actId="20577"/>
          <ac:spMkLst>
            <pc:docMk/>
            <pc:sldMk cId="3165155330" sldId="270"/>
            <ac:spMk id="2" creationId="{3435CF2A-1074-40E2-A253-C59CD2D8DCBB}"/>
          </ac:spMkLst>
        </pc:spChg>
        <pc:picChg chg="add mod modCrop">
          <ac:chgData name="Esther van der Heijden" userId="55517568e1b0fa56" providerId="LiveId" clId="{36752B24-2F99-4E16-8BC8-99DD1176E6EE}" dt="2020-04-17T08:32:36.963" v="687" actId="1076"/>
          <ac:picMkLst>
            <pc:docMk/>
            <pc:sldMk cId="3165155330" sldId="270"/>
            <ac:picMk id="4" creationId="{3AF299D4-520E-4A24-96A6-2B64470287B5}"/>
          </ac:picMkLst>
        </pc:picChg>
      </pc:sldChg>
      <pc:sldChg chg="addSp modSp add">
        <pc:chgData name="Esther van der Heijden" userId="55517568e1b0fa56" providerId="LiveId" clId="{36752B24-2F99-4E16-8BC8-99DD1176E6EE}" dt="2020-04-17T08:27:18.903" v="312" actId="14100"/>
        <pc:sldMkLst>
          <pc:docMk/>
          <pc:sldMk cId="4069037441" sldId="271"/>
        </pc:sldMkLst>
        <pc:spChg chg="mod">
          <ac:chgData name="Esther van der Heijden" userId="55517568e1b0fa56" providerId="LiveId" clId="{36752B24-2F99-4E16-8BC8-99DD1176E6EE}" dt="2020-04-17T08:27:18.903" v="312" actId="14100"/>
          <ac:spMkLst>
            <pc:docMk/>
            <pc:sldMk cId="4069037441" sldId="271"/>
            <ac:spMk id="2" creationId="{5805EA78-3BAA-46C7-9DA5-0BB6724C6DA0}"/>
          </ac:spMkLst>
        </pc:spChg>
        <pc:picChg chg="add mod modCrop">
          <ac:chgData name="Esther van der Heijden" userId="55517568e1b0fa56" providerId="LiveId" clId="{36752B24-2F99-4E16-8BC8-99DD1176E6EE}" dt="2020-04-17T08:27:04.588" v="242" actId="1076"/>
          <ac:picMkLst>
            <pc:docMk/>
            <pc:sldMk cId="4069037441" sldId="271"/>
            <ac:picMk id="4" creationId="{156BDAC9-4350-424D-9103-CD6EA646B75A}"/>
          </ac:picMkLst>
        </pc:picChg>
      </pc:sldChg>
      <pc:sldChg chg="addSp delSp modSp add">
        <pc:chgData name="Esther van der Heijden" userId="55517568e1b0fa56" providerId="LiveId" clId="{36752B24-2F99-4E16-8BC8-99DD1176E6EE}" dt="2020-04-17T08:29:14.606" v="335" actId="20577"/>
        <pc:sldMkLst>
          <pc:docMk/>
          <pc:sldMk cId="2519796637" sldId="272"/>
        </pc:sldMkLst>
        <pc:spChg chg="mod">
          <ac:chgData name="Esther van der Heijden" userId="55517568e1b0fa56" providerId="LiveId" clId="{36752B24-2F99-4E16-8BC8-99DD1176E6EE}" dt="2020-04-17T08:29:14.606" v="335" actId="20577"/>
          <ac:spMkLst>
            <pc:docMk/>
            <pc:sldMk cId="2519796637" sldId="272"/>
            <ac:spMk id="2" creationId="{04F56AD4-0968-4967-B0BB-92D10DC54567}"/>
          </ac:spMkLst>
        </pc:spChg>
        <pc:picChg chg="add mod modCrop">
          <ac:chgData name="Esther van der Heijden" userId="55517568e1b0fa56" providerId="LiveId" clId="{36752B24-2F99-4E16-8BC8-99DD1176E6EE}" dt="2020-04-17T08:28:34.654" v="321" actId="1076"/>
          <ac:picMkLst>
            <pc:docMk/>
            <pc:sldMk cId="2519796637" sldId="272"/>
            <ac:picMk id="4" creationId="{B5C532AA-8CFE-44B5-9377-95701FC6B1E9}"/>
          </ac:picMkLst>
        </pc:picChg>
        <pc:inkChg chg="add del">
          <ac:chgData name="Esther van der Heijden" userId="55517568e1b0fa56" providerId="LiveId" clId="{36752B24-2F99-4E16-8BC8-99DD1176E6EE}" dt="2020-04-17T08:29:02.171" v="330" actId="9405"/>
          <ac:inkMkLst>
            <pc:docMk/>
            <pc:sldMk cId="2519796637" sldId="272"/>
            <ac:inkMk id="5" creationId="{6C22ED85-329D-4508-82A2-8D86EF495EF0}"/>
          </ac:inkMkLst>
        </pc:inkChg>
        <pc:inkChg chg="add del">
          <ac:chgData name="Esther van der Heijden" userId="55517568e1b0fa56" providerId="LiveId" clId="{36752B24-2F99-4E16-8BC8-99DD1176E6EE}" dt="2020-04-17T08:29:01.687" v="329" actId="9405"/>
          <ac:inkMkLst>
            <pc:docMk/>
            <pc:sldMk cId="2519796637" sldId="272"/>
            <ac:inkMk id="6" creationId="{F0118A21-EE2A-476F-97EB-1F43C3567517}"/>
          </ac:inkMkLst>
        </pc:inkChg>
        <pc:inkChg chg="add del">
          <ac:chgData name="Esther van der Heijden" userId="55517568e1b0fa56" providerId="LiveId" clId="{36752B24-2F99-4E16-8BC8-99DD1176E6EE}" dt="2020-04-17T08:29:01.250" v="328" actId="9405"/>
          <ac:inkMkLst>
            <pc:docMk/>
            <pc:sldMk cId="2519796637" sldId="272"/>
            <ac:inkMk id="7" creationId="{E2F628B7-5C40-41A6-8A3F-EBDEA91DD3AF}"/>
          </ac:inkMkLst>
        </pc:inkChg>
      </pc:sldChg>
      <pc:sldChg chg="addSp modSp add">
        <pc:chgData name="Esther van der Heijden" userId="55517568e1b0fa56" providerId="LiveId" clId="{36752B24-2F99-4E16-8BC8-99DD1176E6EE}" dt="2020-04-17T08:29:18.578" v="347" actId="20577"/>
        <pc:sldMkLst>
          <pc:docMk/>
          <pc:sldMk cId="4202847067" sldId="273"/>
        </pc:sldMkLst>
        <pc:spChg chg="mod">
          <ac:chgData name="Esther van der Heijden" userId="55517568e1b0fa56" providerId="LiveId" clId="{36752B24-2F99-4E16-8BC8-99DD1176E6EE}" dt="2020-04-17T08:29:18.578" v="347" actId="20577"/>
          <ac:spMkLst>
            <pc:docMk/>
            <pc:sldMk cId="4202847067" sldId="273"/>
            <ac:spMk id="2" creationId="{0D89E41B-EC05-4794-8212-C14CD3EA46BA}"/>
          </ac:spMkLst>
        </pc:spChg>
        <pc:picChg chg="add">
          <ac:chgData name="Esther van der Heijden" userId="55517568e1b0fa56" providerId="LiveId" clId="{36752B24-2F99-4E16-8BC8-99DD1176E6EE}" dt="2020-04-17T08:28:44.347" v="323"/>
          <ac:picMkLst>
            <pc:docMk/>
            <pc:sldMk cId="4202847067" sldId="273"/>
            <ac:picMk id="4" creationId="{EBBB4823-94F4-4CC9-8290-9D429A4CDB68}"/>
          </ac:picMkLst>
        </pc:picChg>
        <pc:inkChg chg="add">
          <ac:chgData name="Esther van der Heijden" userId="55517568e1b0fa56" providerId="LiveId" clId="{36752B24-2F99-4E16-8BC8-99DD1176E6EE}" dt="2020-04-17T08:28:52.049" v="324" actId="9405"/>
          <ac:inkMkLst>
            <pc:docMk/>
            <pc:sldMk cId="4202847067" sldId="273"/>
            <ac:inkMk id="5" creationId="{734AC128-3A27-40B8-B426-698ADCE93F4B}"/>
          </ac:inkMkLst>
        </pc:inkChg>
      </pc:sldChg>
      <pc:sldChg chg="modSp add">
        <pc:chgData name="Esther van der Heijden" userId="55517568e1b0fa56" providerId="LiveId" clId="{36752B24-2F99-4E16-8BC8-99DD1176E6EE}" dt="2020-04-17T08:30:43.607" v="628" actId="20577"/>
        <pc:sldMkLst>
          <pc:docMk/>
          <pc:sldMk cId="2063012765" sldId="274"/>
        </pc:sldMkLst>
        <pc:spChg chg="mod">
          <ac:chgData name="Esther van der Heijden" userId="55517568e1b0fa56" providerId="LiveId" clId="{36752B24-2F99-4E16-8BC8-99DD1176E6EE}" dt="2020-04-17T08:29:52.325" v="403" actId="20577"/>
          <ac:spMkLst>
            <pc:docMk/>
            <pc:sldMk cId="2063012765" sldId="274"/>
            <ac:spMk id="2" creationId="{F269693F-988B-4642-973D-EA554BA89574}"/>
          </ac:spMkLst>
        </pc:spChg>
        <pc:spChg chg="mod">
          <ac:chgData name="Esther van der Heijden" userId="55517568e1b0fa56" providerId="LiveId" clId="{36752B24-2F99-4E16-8BC8-99DD1176E6EE}" dt="2020-04-17T08:30:43.607" v="628" actId="20577"/>
          <ac:spMkLst>
            <pc:docMk/>
            <pc:sldMk cId="2063012765" sldId="274"/>
            <ac:spMk id="3" creationId="{B3826B26-6849-4EC6-9BAC-70955DCA3827}"/>
          </ac:spMkLst>
        </pc:spChg>
      </pc:sldChg>
      <pc:sldChg chg="modSp add">
        <pc:chgData name="Esther van der Heijden" userId="55517568e1b0fa56" providerId="LiveId" clId="{36752B24-2F99-4E16-8BC8-99DD1176E6EE}" dt="2020-04-17T10:48:47.811" v="748" actId="20577"/>
        <pc:sldMkLst>
          <pc:docMk/>
          <pc:sldMk cId="2272613955" sldId="275"/>
        </pc:sldMkLst>
        <pc:spChg chg="mod">
          <ac:chgData name="Esther van der Heijden" userId="55517568e1b0fa56" providerId="LiveId" clId="{36752B24-2F99-4E16-8BC8-99DD1176E6EE}" dt="2020-04-17T10:48:01.361" v="706" actId="20577"/>
          <ac:spMkLst>
            <pc:docMk/>
            <pc:sldMk cId="2272613955" sldId="275"/>
            <ac:spMk id="2" creationId="{EEAC77F6-D2AE-4164-92B0-54CE2CCC8E97}"/>
          </ac:spMkLst>
        </pc:spChg>
        <pc:spChg chg="mod">
          <ac:chgData name="Esther van der Heijden" userId="55517568e1b0fa56" providerId="LiveId" clId="{36752B24-2F99-4E16-8BC8-99DD1176E6EE}" dt="2020-04-17T10:48:47.811" v="748" actId="20577"/>
          <ac:spMkLst>
            <pc:docMk/>
            <pc:sldMk cId="2272613955" sldId="275"/>
            <ac:spMk id="3" creationId="{21D0C3EC-2862-4BF4-B3B3-13767C4599C6}"/>
          </ac:spMkLst>
        </pc:spChg>
      </pc:sldChg>
      <pc:sldChg chg="modSp add">
        <pc:chgData name="Esther van der Heijden" userId="55517568e1b0fa56" providerId="LiveId" clId="{36752B24-2F99-4E16-8BC8-99DD1176E6EE}" dt="2020-04-17T10:49:37.081" v="869" actId="20577"/>
        <pc:sldMkLst>
          <pc:docMk/>
          <pc:sldMk cId="3153607945" sldId="276"/>
        </pc:sldMkLst>
        <pc:spChg chg="mod">
          <ac:chgData name="Esther van der Heijden" userId="55517568e1b0fa56" providerId="LiveId" clId="{36752B24-2F99-4E16-8BC8-99DD1176E6EE}" dt="2020-04-17T10:49:11.508" v="757" actId="20577"/>
          <ac:spMkLst>
            <pc:docMk/>
            <pc:sldMk cId="3153607945" sldId="276"/>
            <ac:spMk id="2" creationId="{1986BE01-3EA0-4644-8042-C04AE5D10E84}"/>
          </ac:spMkLst>
        </pc:spChg>
        <pc:spChg chg="mod">
          <ac:chgData name="Esther van der Heijden" userId="55517568e1b0fa56" providerId="LiveId" clId="{36752B24-2F99-4E16-8BC8-99DD1176E6EE}" dt="2020-04-17T10:49:37.081" v="869" actId="20577"/>
          <ac:spMkLst>
            <pc:docMk/>
            <pc:sldMk cId="3153607945" sldId="276"/>
            <ac:spMk id="3" creationId="{72B6A448-9C96-4662-9FC4-59EAE5D6656E}"/>
          </ac:spMkLst>
        </pc:spChg>
      </pc:sldChg>
      <pc:sldChg chg="addSp delSp modSp add">
        <pc:chgData name="Esther van der Heijden" userId="55517568e1b0fa56" providerId="LiveId" clId="{36752B24-2F99-4E16-8BC8-99DD1176E6EE}" dt="2020-04-17T10:52:40.450" v="924"/>
        <pc:sldMkLst>
          <pc:docMk/>
          <pc:sldMk cId="1901816568" sldId="277"/>
        </pc:sldMkLst>
        <pc:spChg chg="mod">
          <ac:chgData name="Esther van der Heijden" userId="55517568e1b0fa56" providerId="LiveId" clId="{36752B24-2F99-4E16-8BC8-99DD1176E6EE}" dt="2020-04-17T10:51:24.702" v="878" actId="20577"/>
          <ac:spMkLst>
            <pc:docMk/>
            <pc:sldMk cId="1901816568" sldId="277"/>
            <ac:spMk id="2" creationId="{D75FD43A-10D4-4D85-8897-1897B2772E3D}"/>
          </ac:spMkLst>
        </pc:spChg>
        <pc:grpChg chg="add del mod">
          <ac:chgData name="Esther van der Heijden" userId="55517568e1b0fa56" providerId="LiveId" clId="{36752B24-2F99-4E16-8BC8-99DD1176E6EE}" dt="2020-04-17T10:52:02.400" v="911"/>
          <ac:grpSpMkLst>
            <pc:docMk/>
            <pc:sldMk cId="1901816568" sldId="277"/>
            <ac:grpSpMk id="8" creationId="{6916AC15-B528-4D0C-88BB-CA7B5DCB6EF3}"/>
          </ac:grpSpMkLst>
        </pc:grpChg>
        <pc:grpChg chg="add del mod">
          <ac:chgData name="Esther van der Heijden" userId="55517568e1b0fa56" providerId="LiveId" clId="{36752B24-2F99-4E16-8BC8-99DD1176E6EE}" dt="2020-04-17T10:52:02.134" v="909"/>
          <ac:grpSpMkLst>
            <pc:docMk/>
            <pc:sldMk cId="1901816568" sldId="277"/>
            <ac:grpSpMk id="10" creationId="{A38E8C75-3445-48BB-A556-634F1CB95933}"/>
          </ac:grpSpMkLst>
        </pc:grpChg>
        <pc:grpChg chg="add del mod">
          <ac:chgData name="Esther van der Heijden" userId="55517568e1b0fa56" providerId="LiveId" clId="{36752B24-2F99-4E16-8BC8-99DD1176E6EE}" dt="2020-04-17T10:52:01.884" v="907"/>
          <ac:grpSpMkLst>
            <pc:docMk/>
            <pc:sldMk cId="1901816568" sldId="277"/>
            <ac:grpSpMk id="12" creationId="{1EDFE733-22D4-4510-8CA0-8BCE82FC73A1}"/>
          </ac:grpSpMkLst>
        </pc:grpChg>
        <pc:grpChg chg="add del mod">
          <ac:chgData name="Esther van der Heijden" userId="55517568e1b0fa56" providerId="LiveId" clId="{36752B24-2F99-4E16-8BC8-99DD1176E6EE}" dt="2020-04-17T10:52:01.343" v="904"/>
          <ac:grpSpMkLst>
            <pc:docMk/>
            <pc:sldMk cId="1901816568" sldId="277"/>
            <ac:grpSpMk id="15" creationId="{5942DABD-2E54-460E-9F46-C0CBFDEC0A4E}"/>
          </ac:grpSpMkLst>
        </pc:grpChg>
        <pc:grpChg chg="add del mod">
          <ac:chgData name="Esther van der Heijden" userId="55517568e1b0fa56" providerId="LiveId" clId="{36752B24-2F99-4E16-8BC8-99DD1176E6EE}" dt="2020-04-17T10:52:01.109" v="902"/>
          <ac:grpSpMkLst>
            <pc:docMk/>
            <pc:sldMk cId="1901816568" sldId="277"/>
            <ac:grpSpMk id="17" creationId="{DB23837B-5603-4B15-9CD7-BEA09990B331}"/>
          </ac:grpSpMkLst>
        </pc:grpChg>
        <pc:grpChg chg="mod">
          <ac:chgData name="Esther van der Heijden" userId="55517568e1b0fa56" providerId="LiveId" clId="{36752B24-2F99-4E16-8BC8-99DD1176E6EE}" dt="2020-04-17T10:52:00.070" v="898"/>
          <ac:grpSpMkLst>
            <pc:docMk/>
            <pc:sldMk cId="1901816568" sldId="277"/>
            <ac:grpSpMk id="21" creationId="{5971951E-0DD9-493E-80DB-78D7407BBAE4}"/>
          </ac:grpSpMkLst>
        </pc:grpChg>
        <pc:grpChg chg="del mod">
          <ac:chgData name="Esther van der Heijden" userId="55517568e1b0fa56" providerId="LiveId" clId="{36752B24-2F99-4E16-8BC8-99DD1176E6EE}" dt="2020-04-17T10:52:40.450" v="924"/>
          <ac:grpSpMkLst>
            <pc:docMk/>
            <pc:sldMk cId="1901816568" sldId="277"/>
            <ac:grpSpMk id="28" creationId="{CDE5CE3F-C1DA-49DF-9E2C-9A28C2B0DF63}"/>
          </ac:grpSpMkLst>
        </pc:grpChg>
        <pc:grpChg chg="mod">
          <ac:chgData name="Esther van der Heijden" userId="55517568e1b0fa56" providerId="LiveId" clId="{36752B24-2F99-4E16-8BC8-99DD1176E6EE}" dt="2020-04-17T10:52:40.450" v="924"/>
          <ac:grpSpMkLst>
            <pc:docMk/>
            <pc:sldMk cId="1901816568" sldId="277"/>
            <ac:grpSpMk id="32" creationId="{25F3E1AF-7851-427F-B617-EC598F330267}"/>
          </ac:grpSpMkLst>
        </pc:grpChg>
        <pc:picChg chg="add">
          <ac:chgData name="Esther van der Heijden" userId="55517568e1b0fa56" providerId="LiveId" clId="{36752B24-2F99-4E16-8BC8-99DD1176E6EE}" dt="2020-04-17T10:51:32.453" v="879"/>
          <ac:picMkLst>
            <pc:docMk/>
            <pc:sldMk cId="1901816568" sldId="277"/>
            <ac:picMk id="4" creationId="{C44D7053-B47D-4890-901B-47EF1DDCAFC5}"/>
          </ac:picMkLst>
        </pc:picChg>
        <pc:inkChg chg="add del">
          <ac:chgData name="Esther van der Heijden" userId="55517568e1b0fa56" providerId="LiveId" clId="{36752B24-2F99-4E16-8BC8-99DD1176E6EE}" dt="2020-04-17T10:52:02.902" v="913" actId="9405"/>
          <ac:inkMkLst>
            <pc:docMk/>
            <pc:sldMk cId="1901816568" sldId="277"/>
            <ac:inkMk id="5" creationId="{94FB2EC3-B9D6-4C3C-9B0E-B88B66A288B6}"/>
          </ac:inkMkLst>
        </pc:inkChg>
        <pc:inkChg chg="add del mod">
          <ac:chgData name="Esther van der Heijden" userId="55517568e1b0fa56" providerId="LiveId" clId="{36752B24-2F99-4E16-8BC8-99DD1176E6EE}" dt="2020-04-17T10:52:02.605" v="912" actId="9405"/>
          <ac:inkMkLst>
            <pc:docMk/>
            <pc:sldMk cId="1901816568" sldId="277"/>
            <ac:inkMk id="6" creationId="{19D81DE1-0DC7-47AE-BB25-1694EBA4F967}"/>
          </ac:inkMkLst>
        </pc:inkChg>
        <pc:inkChg chg="add del mod">
          <ac:chgData name="Esther van der Heijden" userId="55517568e1b0fa56" providerId="LiveId" clId="{36752B24-2F99-4E16-8BC8-99DD1176E6EE}" dt="2020-04-17T10:52:02.400" v="911"/>
          <ac:inkMkLst>
            <pc:docMk/>
            <pc:sldMk cId="1901816568" sldId="277"/>
            <ac:inkMk id="7" creationId="{1A091900-84CA-417C-A0E6-D279D56294B5}"/>
          </ac:inkMkLst>
        </pc:inkChg>
        <pc:inkChg chg="add del mod">
          <ac:chgData name="Esther van der Heijden" userId="55517568e1b0fa56" providerId="LiveId" clId="{36752B24-2F99-4E16-8BC8-99DD1176E6EE}" dt="2020-04-17T10:52:02.134" v="909"/>
          <ac:inkMkLst>
            <pc:docMk/>
            <pc:sldMk cId="1901816568" sldId="277"/>
            <ac:inkMk id="9" creationId="{D95CB3E8-7EAC-47CC-BA62-E155D6566890}"/>
          </ac:inkMkLst>
        </pc:inkChg>
        <pc:inkChg chg="add del mod">
          <ac:chgData name="Esther van der Heijden" userId="55517568e1b0fa56" providerId="LiveId" clId="{36752B24-2F99-4E16-8BC8-99DD1176E6EE}" dt="2020-04-17T10:52:01.884" v="907"/>
          <ac:inkMkLst>
            <pc:docMk/>
            <pc:sldMk cId="1901816568" sldId="277"/>
            <ac:inkMk id="11" creationId="{BCAB1D22-EA94-4110-B32F-B66BCF71980D}"/>
          </ac:inkMkLst>
        </pc:inkChg>
        <pc:inkChg chg="add del mod">
          <ac:chgData name="Esther van der Heijden" userId="55517568e1b0fa56" providerId="LiveId" clId="{36752B24-2F99-4E16-8BC8-99DD1176E6EE}" dt="2020-04-17T10:52:01.633" v="905" actId="9405"/>
          <ac:inkMkLst>
            <pc:docMk/>
            <pc:sldMk cId="1901816568" sldId="277"/>
            <ac:inkMk id="13" creationId="{223EA851-BE1E-4975-AF5E-34A7B050C4BD}"/>
          </ac:inkMkLst>
        </pc:inkChg>
        <pc:inkChg chg="add del mod">
          <ac:chgData name="Esther van der Heijden" userId="55517568e1b0fa56" providerId="LiveId" clId="{36752B24-2F99-4E16-8BC8-99DD1176E6EE}" dt="2020-04-17T10:52:01.343" v="904"/>
          <ac:inkMkLst>
            <pc:docMk/>
            <pc:sldMk cId="1901816568" sldId="277"/>
            <ac:inkMk id="14" creationId="{0C07C147-F26B-43FB-83B3-BF9199F42F4F}"/>
          </ac:inkMkLst>
        </pc:inkChg>
        <pc:inkChg chg="add del mod">
          <ac:chgData name="Esther van der Heijden" userId="55517568e1b0fa56" providerId="LiveId" clId="{36752B24-2F99-4E16-8BC8-99DD1176E6EE}" dt="2020-04-17T10:52:01.109" v="902"/>
          <ac:inkMkLst>
            <pc:docMk/>
            <pc:sldMk cId="1901816568" sldId="277"/>
            <ac:inkMk id="16" creationId="{56A1FD89-12EB-4AD7-8ED3-4E29669E95F4}"/>
          </ac:inkMkLst>
        </pc:inkChg>
        <pc:inkChg chg="add del mod">
          <ac:chgData name="Esther van der Heijden" userId="55517568e1b0fa56" providerId="LiveId" clId="{36752B24-2F99-4E16-8BC8-99DD1176E6EE}" dt="2020-04-17T10:52:00.822" v="900" actId="9405"/>
          <ac:inkMkLst>
            <pc:docMk/>
            <pc:sldMk cId="1901816568" sldId="277"/>
            <ac:inkMk id="18" creationId="{044CA940-A3AF-4FBF-ACE0-06FA12A089C7}"/>
          </ac:inkMkLst>
        </pc:inkChg>
        <pc:inkChg chg="add del mod">
          <ac:chgData name="Esther van der Heijden" userId="55517568e1b0fa56" providerId="LiveId" clId="{36752B24-2F99-4E16-8BC8-99DD1176E6EE}" dt="2020-04-17T10:52:00.540" v="899" actId="9405"/>
          <ac:inkMkLst>
            <pc:docMk/>
            <pc:sldMk cId="1901816568" sldId="277"/>
            <ac:inkMk id="19" creationId="{600FB26D-C73A-4744-921C-EEB92954D607}"/>
          </ac:inkMkLst>
        </pc:inkChg>
        <pc:inkChg chg="add del mod">
          <ac:chgData name="Esther van der Heijden" userId="55517568e1b0fa56" providerId="LiveId" clId="{36752B24-2F99-4E16-8BC8-99DD1176E6EE}" dt="2020-04-17T10:52:00.070" v="898"/>
          <ac:inkMkLst>
            <pc:docMk/>
            <pc:sldMk cId="1901816568" sldId="277"/>
            <ac:inkMk id="20" creationId="{B5FF633D-11D7-4858-AA33-A5933C3A99E1}"/>
          </ac:inkMkLst>
        </pc:inkChg>
        <pc:inkChg chg="add mod">
          <ac:chgData name="Esther van der Heijden" userId="55517568e1b0fa56" providerId="LiveId" clId="{36752B24-2F99-4E16-8BC8-99DD1176E6EE}" dt="2020-04-17T10:52:40.450" v="924"/>
          <ac:inkMkLst>
            <pc:docMk/>
            <pc:sldMk cId="1901816568" sldId="277"/>
            <ac:inkMk id="22" creationId="{FCF6C660-D1C9-4730-A920-8766202FB200}"/>
          </ac:inkMkLst>
        </pc:inkChg>
        <pc:inkChg chg="add mod">
          <ac:chgData name="Esther van der Heijden" userId="55517568e1b0fa56" providerId="LiveId" clId="{36752B24-2F99-4E16-8BC8-99DD1176E6EE}" dt="2020-04-17T10:52:40.450" v="924"/>
          <ac:inkMkLst>
            <pc:docMk/>
            <pc:sldMk cId="1901816568" sldId="277"/>
            <ac:inkMk id="23" creationId="{FA604254-B28F-4172-B5DA-4EB232C7032E}"/>
          </ac:inkMkLst>
        </pc:inkChg>
        <pc:inkChg chg="add mod">
          <ac:chgData name="Esther van der Heijden" userId="55517568e1b0fa56" providerId="LiveId" clId="{36752B24-2F99-4E16-8BC8-99DD1176E6EE}" dt="2020-04-17T10:52:40.450" v="924"/>
          <ac:inkMkLst>
            <pc:docMk/>
            <pc:sldMk cId="1901816568" sldId="277"/>
            <ac:inkMk id="24" creationId="{8E07D701-B3F9-4CD8-8C3E-3975B46B1357}"/>
          </ac:inkMkLst>
        </pc:inkChg>
        <pc:inkChg chg="add mod">
          <ac:chgData name="Esther van der Heijden" userId="55517568e1b0fa56" providerId="LiveId" clId="{36752B24-2F99-4E16-8BC8-99DD1176E6EE}" dt="2020-04-17T10:52:40.450" v="924"/>
          <ac:inkMkLst>
            <pc:docMk/>
            <pc:sldMk cId="1901816568" sldId="277"/>
            <ac:inkMk id="25" creationId="{D15F9040-7194-473C-A722-2DD625C599D1}"/>
          </ac:inkMkLst>
        </pc:inkChg>
        <pc:inkChg chg="add mod">
          <ac:chgData name="Esther van der Heijden" userId="55517568e1b0fa56" providerId="LiveId" clId="{36752B24-2F99-4E16-8BC8-99DD1176E6EE}" dt="2020-04-17T10:52:40.450" v="924"/>
          <ac:inkMkLst>
            <pc:docMk/>
            <pc:sldMk cId="1901816568" sldId="277"/>
            <ac:inkMk id="26" creationId="{C6245B3A-C190-473C-8D44-1D8605E2307C}"/>
          </ac:inkMkLst>
        </pc:inkChg>
        <pc:inkChg chg="add mod">
          <ac:chgData name="Esther van der Heijden" userId="55517568e1b0fa56" providerId="LiveId" clId="{36752B24-2F99-4E16-8BC8-99DD1176E6EE}" dt="2020-04-17T10:52:40.450" v="924"/>
          <ac:inkMkLst>
            <pc:docMk/>
            <pc:sldMk cId="1901816568" sldId="277"/>
            <ac:inkMk id="27" creationId="{1AC12DCE-9546-49C8-86CC-0E2451F1BCBF}"/>
          </ac:inkMkLst>
        </pc:inkChg>
        <pc:inkChg chg="add mod">
          <ac:chgData name="Esther van der Heijden" userId="55517568e1b0fa56" providerId="LiveId" clId="{36752B24-2F99-4E16-8BC8-99DD1176E6EE}" dt="2020-04-17T10:52:40.450" v="924"/>
          <ac:inkMkLst>
            <pc:docMk/>
            <pc:sldMk cId="1901816568" sldId="277"/>
            <ac:inkMk id="29" creationId="{11EDA924-7353-4782-B934-072305E4CBD0}"/>
          </ac:inkMkLst>
        </pc:inkChg>
        <pc:inkChg chg="add mod">
          <ac:chgData name="Esther van der Heijden" userId="55517568e1b0fa56" providerId="LiveId" clId="{36752B24-2F99-4E16-8BC8-99DD1176E6EE}" dt="2020-04-17T10:52:40.450" v="924"/>
          <ac:inkMkLst>
            <pc:docMk/>
            <pc:sldMk cId="1901816568" sldId="277"/>
            <ac:inkMk id="30" creationId="{A7EDBB20-3101-4172-BF91-6D124EB95672}"/>
          </ac:inkMkLst>
        </pc:inkChg>
        <pc:inkChg chg="add mod">
          <ac:chgData name="Esther van der Heijden" userId="55517568e1b0fa56" providerId="LiveId" clId="{36752B24-2F99-4E16-8BC8-99DD1176E6EE}" dt="2020-04-17T10:52:40.450" v="924"/>
          <ac:inkMkLst>
            <pc:docMk/>
            <pc:sldMk cId="1901816568" sldId="277"/>
            <ac:inkMk id="31" creationId="{C57FDABA-4AD9-4C26-BD94-0E030DCDB0FF}"/>
          </ac:inkMkLst>
        </pc:inkChg>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16T19:57:12.220"/>
    </inkml:context>
    <inkml:brush xml:id="br0">
      <inkml:brushProperty name="width" value="0.05" units="cm"/>
      <inkml:brushProperty name="height" value="0.05" units="cm"/>
      <inkml:brushProperty name="color" value="#E71224"/>
      <inkml:brushProperty name="ignorePressure" value="1"/>
    </inkml:brush>
  </inkml:definitions>
  <inkml:trace contextRef="#ctx0" brushRef="#br0">0 1</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17T10:52:36.526"/>
    </inkml:context>
    <inkml:brush xml:id="br0">
      <inkml:brushProperty name="width" value="0.1" units="cm"/>
      <inkml:brushProperty name="height" value="0.1" units="cm"/>
      <inkml:brushProperty name="color" value="#AE198D"/>
      <inkml:brushProperty name="ignorePressure" value="1"/>
      <inkml:brushProperty name="inkEffects" value="galaxy"/>
      <inkml:brushProperty name="anchorX" value="-10246.76563"/>
      <inkml:brushProperty name="anchorY" value="-17267.9668"/>
      <inkml:brushProperty name="scaleFactor" value="0.5"/>
    </inkml:brush>
  </inkml:definitions>
  <inkml:trace contextRef="#ctx0" brushRef="#br0">108 0,'0'0,"-8"0,-6 4,-3 9,1 4,3 4,4 6,-1 0,2 1,2-2,3 4,0-2,2-1,5-2,1-1,4 3,3-6,-8-19,-2 1,1-1,0 0,-1 0,1 0,0 0,2 0,22 10,6-5,-1-8,0-6,-8-6,-6-5,-7-2,-5-1,-3-2,-3-3,-5-5,-5 0,-4 1,-8-2,-2 2,2 6</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17T10:52:38.249"/>
    </inkml:context>
    <inkml:brush xml:id="br0">
      <inkml:brushProperty name="width" value="0.1" units="cm"/>
      <inkml:brushProperty name="height" value="0.1" units="cm"/>
      <inkml:brushProperty name="color" value="#AE198D"/>
      <inkml:brushProperty name="ignorePressure" value="1"/>
      <inkml:brushProperty name="inkEffects" value="galaxy"/>
      <inkml:brushProperty name="anchorX" value="-11130.06836"/>
      <inkml:brushProperty name="anchorY" value="-18188.92969"/>
      <inkml:brushProperty name="scaleFactor" value="0.5"/>
    </inkml:brush>
  </inkml:definitions>
  <inkml:trace contextRef="#ctx0" brushRef="#br0">0 0,'0'0,"0"4,0 5,0 4,0 7,0 4,0 1,0 4,0 1,0-2,0-2,0 7,4-1,9-6,4-6,8-7,6-5,1-4,-1-4,-6-4,-7-6,-6-8,-6-4,-3-2,-3-9,0-1,-6 2,-4 2,0 2,-2 7,0 2,-1 2,-2 3,-1 5,-3-1,-1 2,4 2</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17T10:52:39.655"/>
    </inkml:context>
    <inkml:brush xml:id="br0">
      <inkml:brushProperty name="width" value="0.1" units="cm"/>
      <inkml:brushProperty name="height" value="0.1" units="cm"/>
      <inkml:brushProperty name="color" value="#AE198D"/>
      <inkml:brushProperty name="ignorePressure" value="1"/>
      <inkml:brushProperty name="inkEffects" value="galaxy"/>
      <inkml:brushProperty name="anchorX" value="-12044.56641"/>
      <inkml:brushProperty name="anchorY" value="-19040.82422"/>
      <inkml:brushProperty name="scaleFactor" value="0.5"/>
    </inkml:brush>
  </inkml:definitions>
  <inkml:trace contextRef="#ctx0" brushRef="#br0">44 70,'0'0,"0"4,0 9,0 4,0 4,-5 2,1 0,0 0,-4 0,1-1,1 0,2 0,1-1,1 1,2 3,-1 0,6 1,3-6,6-5,2-5,4-5,0-2,6-7,0-1,1-4,2-4,0-3,-1-3,-6-2,-7 0,-5-5,-4 0,-4 0,-2-4,0 1,-1-2,-5 1,-4 1,-3-1,0 1,-2 6,-2 6,-9 6,-2 5,-1 3,5 3</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17T08:28:52.049"/>
    </inkml:context>
    <inkml:brush xml:id="br0">
      <inkml:brushProperty name="width" value="0.1" units="cm"/>
      <inkml:brushProperty name="height" value="0.1" units="cm"/>
      <inkml:brushProperty name="color" value="#AE198D"/>
      <inkml:brushProperty name="ignorePressure" value="1"/>
      <inkml:brushProperty name="inkEffects" value="galaxy"/>
      <inkml:brushProperty name="anchorX" value="0"/>
      <inkml:brushProperty name="anchorY" value="0"/>
      <inkml:brushProperty name="scaleFactor" value="0.5"/>
    </inkml:brush>
  </inkml:definitions>
  <inkml:trace contextRef="#ctx0" brushRef="#br0">368 235,'0'0,"-11"0,-8 0,-3 4,-5 5,-6 8,4 4,-2 6,2 6,2 0,6-1,6-3,6-3,4-1,3-3,-3 4,2-1,-5 5,1-2,1 0,1-2,2-2,1 4,2-2,-1 0,1 3,1-2,-1 0,0-2,0 4,1-2,-1-1,0 3,0-1,0-1,0-2,0-1,4-5,0-2,5 0,3 4,0 2,1 5,3 4,2 0,1-6,1-2,-3-2,0-2,0 0,1 0,5 0,1-4,5 1,8-1,9 6,10 1,11-3,-1-1,-3-4,-6-4,-8-5,-1 2,-7-2,-5-2,-6 3,-9 4,2-2,-2 0,9 1,0-2,-1-1,8-3,-2-1,2-2,2 0,-3-1,0-1,2 1,-4 0,6-1,9 1,3 0,-1 0,-4 0,-7 0,-7 0,0 0,-5 0,3 0,-3-4,-1-5,-2-3,-1-9,-2-2,-5-7,4-3,-4-1,0-6,-3 2,0 3,-4 0,-2 3,1 3,-1-2,-3-1,-1 1,-1-7,-2 2,-1-10,0 3,0-6,-1 1,1 0,0 2,0 5,-1 1,1 2,-8-2,-9 1,-5 2,-11-4,-1 4,-4-6,-6 0,-2 7,0 5,4 4,-4 4,2 5,-1-2,1 0,1-1,-9 0,-3 4,-5-4,-2-1,-11-4,4-1,0 5,-2 5,0-3,-2 5,5-1,-2 4,1 2,2 4,5-1,1 1,10 1,8 2,-1 1,7 1,4 1,4 4,4 5,2 0,2-1,0 3,1-2,-1-3,5 3,0 3,4 2,-1 4,3-4</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16T19:57:23.198"/>
    </inkml:context>
    <inkml:brush xml:id="br0">
      <inkml:brushProperty name="width" value="0.05" units="cm"/>
      <inkml:brushProperty name="height" value="0.05" units="cm"/>
      <inkml:brushProperty name="color" value="#E71224"/>
      <inkml:brushProperty name="ignorePressure" value="1"/>
    </inkml:brush>
  </inkml:definitions>
  <inkml:trace contextRef="#ctx0" brushRef="#br0">0 300,'1'-3,"0"1,1 0,-1 0,0 0,1 0,-1 0,1 1,-1-1,1 0,0 1,0-1,0 1,0-1,0 1,0 0,0 0,0 0,0 0,8-5,-4 2,15-11,2 1,0 0,0 2,6-1,-1 0,0-2,11-8,31-15,-60 34,0 0,1 1,0 1,0 0,-1 0,1 1,3 0,47-8,-8-5,1 2,1 2,-1 3,1 2,21 3,-22 2,1-1,-1-3,7-3,-5 0,1 4,-1 1,18 4,5-1,-62 1,-1 0,0 0,0 2,0 0,0 1,0 1,-1 0,4 3,25 9,-32-13,0 0,-1 1,1 0,-1 1,-1 1,1 0,0 1,8 9,0 1,-2 0,0 2,85 88,-88-92</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16T19:57:55.389"/>
    </inkml:context>
    <inkml:brush xml:id="br0">
      <inkml:brushProperty name="width" value="0.1" units="cm"/>
      <inkml:brushProperty name="height" value="0.1" units="cm"/>
      <inkml:brushProperty name="color" value="#008C3A"/>
      <inkml:brushProperty name="ignorePressure" value="1"/>
    </inkml:brush>
  </inkml:definitions>
  <inkml:trace contextRef="#ctx0" brushRef="#br0">0 129,'16'-1,"-1"-2,0 1,0-2,-1 0,1-1,-1 0,5-3,28-10,-21 9,-1-2,5-3,-17 7,1 0,0 1,0 0,1 1,-1 1,1 1,0 0,12-1,199 4,-95 2,-123-2,-1 0,0 0,1 1,-1 0,0 1,0 0,0 0,0 0,0 1,0 0,-1 0,1 1,-1 0,0 0,0 0,-1 1,1 0,-1 0,0 0,0 1,0-1,-1 1,0 0,0 1,2 6,-1-4,-1 0,0 0,-1 1,1 0,0 10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17T10:52:29.911"/>
    </inkml:context>
    <inkml:brush xml:id="br0">
      <inkml:brushProperty name="width" value="0.1" units="cm"/>
      <inkml:brushProperty name="height" value="0.1" units="cm"/>
      <inkml:brushProperty name="color" value="#AE198D"/>
      <inkml:brushProperty name="ignorePressure" value="1"/>
      <inkml:brushProperty name="inkEffects" value="galaxy"/>
      <inkml:brushProperty name="anchorX" value="-6074.08008"/>
      <inkml:brushProperty name="anchorY" value="-8478.33398"/>
      <inkml:brushProperty name="scaleFactor" value="0.5"/>
    </inkml:brush>
  </inkml:definitions>
  <inkml:trace contextRef="#ctx0" brushRef="#br0">157 0,'0'0,"-4"0,-5 0,1 4,0 5,2 8,2 4,1 2,2 6,0-1,1 0,1-1,-1 6,0-1,1 3,-1-2,0-2,4 1,5-2,4 1,-1 3,-1-1,1-3,-3-2,-1 1,-4-1,-1-2,-1 3,-2-1,0-1,0-2,-1-1,1-2,-1 0,1-1,0 4,0 1,0-1,0 4,0-2,0 1,0-3,0-1,0-1,0-1,0-1,0 5,0-1,0 0,0 4,0-1,0-1,0-2,0 8,0-2,0 8,0 3,0 1,0 2,0 3,0 0,0 5,0-2,0-2,0 3,0 7,0-6,0-6,0 5,0-6,0 2,0-5,0 3,0-5,0-1,0-4,0 0,0 8,0 3,0 0,0-4,0-5,0 3,0 4,0 0,0 2,0-5,0 3,0 3,0-3,0-6,0-1,0 0,0-4,0 1,0 1,0 10,0-3,0-2,0 3,0 0,0 4,0-4,0-5,0-1,0-5,0-3,0 0,0-2,0-2,0-1,0 2,0 0,0-1,0 2,0 0,0-1,0-2,0-1,0-1,0-1,0-1,0 4,0 1,0-1,0 12,0 4,0 7,0 11,0 0,0 2,0-2,0 8,0-7,0-4,0-5,0-7,0-4,0-6,0-5,0-3,-4-7,4-20,-1 2,1-1,0 0,0 1,0-1,-1 0,1 1,0-1,0 0,0 1,-1-1,1 0,0 0,-1 0,1 1,0-1,-1 0,1 0,0 0,-1 0,1 1,0-1,-1 0,1 0,0 0,-1 0,1 0,-1 0,-8-5,-3-13,2-9,-3-4,2-4,-1 0,-2 8,-2 2,-3 3,4 1,-1 2,-1-1,3 8,15 13,-1-1,-1 0,1 0,0 0,0 0,0-1,0 1,-1 0,1 0,0 0,0 0,0 0,0 0,-1 0,1 0,0 0,0 0,0 0,-1 0,1 0,0 0,0 0,0 0,-1 0,1 0,0 0,0 0,0 0,0 0,-1 0,1 0,0 0,0 0,0 1,0-1,-1 0,1 0,0 0,0 0,0 1,-3 8,8 8,5 7,5-1,3 1,-1-1,0-1,5 4,1 0,-3 0,-1-6,-4-1,-4 0,0-5,1-4,2-3,3-12,-3-7,1-5,-2-3,-4-3,-3 0,-2 0,-3 0,0 1,-2 0,5 1,4 3,4 2,4-1,-1-1,1 0,1-2,-3 4</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17T10:52:31.585"/>
    </inkml:context>
    <inkml:brush xml:id="br0">
      <inkml:brushProperty name="width" value="0.1" units="cm"/>
      <inkml:brushProperty name="height" value="0.1" units="cm"/>
      <inkml:brushProperty name="color" value="#AE198D"/>
      <inkml:brushProperty name="ignorePressure" value="1"/>
      <inkml:brushProperty name="inkEffects" value="galaxy"/>
      <inkml:brushProperty name="anchorX" value="-7174.13818"/>
      <inkml:brushProperty name="anchorY" value="-13899.97949"/>
      <inkml:brushProperty name="scaleFactor" value="0.5"/>
    </inkml:brush>
  </inkml:definitions>
  <inkml:trace contextRef="#ctx0" brushRef="#br0">1 1,'0'0,"7"0,7 0,3 0,3 0,2 0,0 0,1 0,-1 0,4 0,1 0,-2 0,0 4,-5 4,-6 5,-5 3,-4 7,-3 2,-1 1,-10 9,-1-2,0-1,-2 2,2-2,2 5,-2 3,2-3,2 6,-3-4,-2-4,1 1,-2-4,1-8</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17T10:52:32.197"/>
    </inkml:context>
    <inkml:brush xml:id="br0">
      <inkml:brushProperty name="width" value="0.1" units="cm"/>
      <inkml:brushProperty name="height" value="0.1" units="cm"/>
      <inkml:brushProperty name="color" value="#AE198D"/>
      <inkml:brushProperty name="ignorePressure" value="1"/>
      <inkml:brushProperty name="inkEffects" value="galaxy"/>
      <inkml:brushProperty name="anchorX" value="-8186.43457"/>
      <inkml:brushProperty name="anchorY" value="-15351.2998"/>
      <inkml:brushProperty name="scaleFactor" value="0.5"/>
    </inkml:brush>
  </inkml:definitions>
  <inkml:trace contextRef="#ctx0" brushRef="#br0">0 70,'0'0,"0"-4,4-5,9 0,9 1,3 1,14-1,6 1,-2-3,-8 2</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17T10:52:33.712"/>
    </inkml:context>
    <inkml:brush xml:id="br0">
      <inkml:brushProperty name="width" value="0.1" units="cm"/>
      <inkml:brushProperty name="height" value="0.1" units="cm"/>
      <inkml:brushProperty name="color" value="#AE198D"/>
      <inkml:brushProperty name="ignorePressure" value="1"/>
      <inkml:brushProperty name="inkEffects" value="galaxy"/>
      <inkml:brushProperty name="anchorX" value="-9259.01172"/>
      <inkml:brushProperty name="anchorY" value="-16128.40137"/>
      <inkml:brushProperty name="scaleFactor" value="0.5"/>
    </inkml:brush>
  </inkml:definitions>
  <inkml:trace contextRef="#ctx0" brushRef="#br0">124 0,'0'0,"0"7,0 12,0 3,0 2,4 1,5-4,4-5,3-6,3-4,2 1,0 2,1 4,-4 6,-4 4,-5 1,-10-22,1 1,0-1,0 0,0 1,0-1,-1 1,1-1,-1 0,0 1,-9 17,-7-5,-4-5,-1-5,-6-2,1-2,-1-2,-2 0,1 0,1 0,3-8,5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17T10:52:34.477"/>
    </inkml:context>
    <inkml:brush xml:id="br0">
      <inkml:brushProperty name="width" value="0.1" units="cm"/>
      <inkml:brushProperty name="height" value="0.1" units="cm"/>
      <inkml:brushProperty name="color" value="#AE198D"/>
      <inkml:brushProperty name="ignorePressure" value="1"/>
      <inkml:brushProperty name="inkEffects" value="galaxy"/>
      <inkml:brushProperty name="anchorX" value="-8288.5625"/>
      <inkml:brushProperty name="anchorY" value="-15582.9043"/>
      <inkml:brushProperty name="scaleFactor" value="0.5"/>
    </inkml:brush>
  </inkml:definitions>
  <inkml:trace contextRef="#ctx0" brushRef="#br0">0 9,'0'0,"4"0,5 0,8 0,4 0,3 0,0 0,0 0,0 0,-1 0,-1 0,4 0,0-4,-5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17T10:52:34.868"/>
    </inkml:context>
    <inkml:brush xml:id="br0">
      <inkml:brushProperty name="width" value="0.1" units="cm"/>
      <inkml:brushProperty name="height" value="0.1" units="cm"/>
      <inkml:brushProperty name="color" value="#AE198D"/>
      <inkml:brushProperty name="ignorePressure" value="1"/>
      <inkml:brushProperty name="inkEffects" value="galaxy"/>
      <inkml:brushProperty name="anchorX" value="-9400.09863"/>
      <inkml:brushProperty name="anchorY" value="-16421.30078"/>
      <inkml:brushProperty name="scaleFactor" value="0.5"/>
    </inkml:brush>
  </inkml:definitions>
  <inkml:trace contextRef="#ctx0" brushRef="#br0">0 0,'0'0,"0"0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
        <p:cNvGrpSpPr/>
        <p:nvPr/>
      </p:nvGrpSpPr>
      <p:grpSpPr>
        <a:xfrm>
          <a:off x="0" y="0"/>
          <a:ext cx="0" cy="0"/>
          <a:chOff x="0" y="0"/>
          <a:chExt cx="0" cy="0"/>
        </a:xfrm>
      </p:grpSpPr>
      <p:sp>
        <p:nvSpPr>
          <p:cNvPr id="53" name="Google Shape;5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 name="Google Shape;5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g72d185d0fa_0_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 name="Google Shape;60;g72d185d0fa_0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9"/>
        <p:cNvGrpSpPr/>
        <p:nvPr/>
      </p:nvGrpSpPr>
      <p:grpSpPr>
        <a:xfrm>
          <a:off x="0" y="0"/>
          <a:ext cx="0" cy="0"/>
          <a:chOff x="0" y="0"/>
          <a:chExt cx="0" cy="0"/>
        </a:xfrm>
      </p:grpSpPr>
      <p:sp>
        <p:nvSpPr>
          <p:cNvPr id="10" name="Google Shape;10;p2"/>
          <p:cNvSpPr/>
          <p:nvPr/>
        </p:nvSpPr>
        <p:spPr>
          <a:xfrm>
            <a:off x="0" y="0"/>
            <a:ext cx="9144000" cy="3429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txBox="1">
            <a:spLocks noGrp="1"/>
          </p:cNvSpPr>
          <p:nvPr>
            <p:ph type="ctrTitle"/>
          </p:nvPr>
        </p:nvSpPr>
        <p:spPr>
          <a:xfrm>
            <a:off x="311700" y="392150"/>
            <a:ext cx="8520600" cy="2690400"/>
          </a:xfrm>
          <a:prstGeom prst="rect">
            <a:avLst/>
          </a:prstGeom>
        </p:spPr>
        <p:txBody>
          <a:bodyPr spcFirstLastPara="1" wrap="square" lIns="91425" tIns="91425" rIns="91425" bIns="91425" anchor="ctr" anchorCtr="0">
            <a:noAutofit/>
          </a:bodyPr>
          <a:lstStyle>
            <a:lvl1pPr lvl="0" algn="ctr">
              <a:spcBef>
                <a:spcPts val="0"/>
              </a:spcBef>
              <a:spcAft>
                <a:spcPts val="0"/>
              </a:spcAft>
              <a:buSzPts val="8000"/>
              <a:buNone/>
              <a:defRPr sz="8000"/>
            </a:lvl1pPr>
            <a:lvl2pPr lvl="1" algn="ctr">
              <a:spcBef>
                <a:spcPts val="0"/>
              </a:spcBef>
              <a:spcAft>
                <a:spcPts val="0"/>
              </a:spcAft>
              <a:buSzPts val="8000"/>
              <a:buNone/>
              <a:defRPr sz="8000"/>
            </a:lvl2pPr>
            <a:lvl3pPr lvl="2" algn="ctr">
              <a:spcBef>
                <a:spcPts val="0"/>
              </a:spcBef>
              <a:spcAft>
                <a:spcPts val="0"/>
              </a:spcAft>
              <a:buSzPts val="8000"/>
              <a:buNone/>
              <a:defRPr sz="8000"/>
            </a:lvl3pPr>
            <a:lvl4pPr lvl="3" algn="ctr">
              <a:spcBef>
                <a:spcPts val="0"/>
              </a:spcBef>
              <a:spcAft>
                <a:spcPts val="0"/>
              </a:spcAft>
              <a:buSzPts val="8000"/>
              <a:buNone/>
              <a:defRPr sz="8000"/>
            </a:lvl4pPr>
            <a:lvl5pPr lvl="4" algn="ctr">
              <a:spcBef>
                <a:spcPts val="0"/>
              </a:spcBef>
              <a:spcAft>
                <a:spcPts val="0"/>
              </a:spcAft>
              <a:buSzPts val="8000"/>
              <a:buNone/>
              <a:defRPr sz="8000"/>
            </a:lvl5pPr>
            <a:lvl6pPr lvl="5" algn="ctr">
              <a:spcBef>
                <a:spcPts val="0"/>
              </a:spcBef>
              <a:spcAft>
                <a:spcPts val="0"/>
              </a:spcAft>
              <a:buSzPts val="8000"/>
              <a:buNone/>
              <a:defRPr sz="8000"/>
            </a:lvl6pPr>
            <a:lvl7pPr lvl="6" algn="ctr">
              <a:spcBef>
                <a:spcPts val="0"/>
              </a:spcBef>
              <a:spcAft>
                <a:spcPts val="0"/>
              </a:spcAft>
              <a:buSzPts val="8000"/>
              <a:buNone/>
              <a:defRPr sz="8000"/>
            </a:lvl7pPr>
            <a:lvl8pPr lvl="7" algn="ctr">
              <a:spcBef>
                <a:spcPts val="0"/>
              </a:spcBef>
              <a:spcAft>
                <a:spcPts val="0"/>
              </a:spcAft>
              <a:buSzPts val="8000"/>
              <a:buNone/>
              <a:defRPr sz="8000"/>
            </a:lvl8pPr>
            <a:lvl9pPr lvl="8" algn="ctr">
              <a:spcBef>
                <a:spcPts val="0"/>
              </a:spcBef>
              <a:spcAft>
                <a:spcPts val="0"/>
              </a:spcAft>
              <a:buSzPts val="8000"/>
              <a:buNone/>
              <a:defRPr sz="8000"/>
            </a:lvl9pPr>
          </a:lstStyle>
          <a:p>
            <a:endParaRPr/>
          </a:p>
        </p:txBody>
      </p:sp>
      <p:sp>
        <p:nvSpPr>
          <p:cNvPr id="12" name="Google Shape;12;p2"/>
          <p:cNvSpPr txBox="1">
            <a:spLocks noGrp="1"/>
          </p:cNvSpPr>
          <p:nvPr>
            <p:ph type="subTitle" idx="1"/>
          </p:nvPr>
        </p:nvSpPr>
        <p:spPr>
          <a:xfrm>
            <a:off x="311700" y="3890400"/>
            <a:ext cx="8520600" cy="7062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Clr>
                <a:schemeClr val="accent1"/>
              </a:buClr>
              <a:buSzPts val="2100"/>
              <a:buNone/>
              <a:defRPr sz="2100" b="1">
                <a:solidFill>
                  <a:schemeClr val="accent1"/>
                </a:solidFill>
              </a:defRPr>
            </a:lvl1pPr>
            <a:lvl2pPr lvl="1" algn="ctr">
              <a:lnSpc>
                <a:spcPct val="100000"/>
              </a:lnSpc>
              <a:spcBef>
                <a:spcPts val="0"/>
              </a:spcBef>
              <a:spcAft>
                <a:spcPts val="0"/>
              </a:spcAft>
              <a:buClr>
                <a:schemeClr val="accent1"/>
              </a:buClr>
              <a:buSzPts val="2100"/>
              <a:buNone/>
              <a:defRPr sz="2100" b="1">
                <a:solidFill>
                  <a:schemeClr val="accent1"/>
                </a:solidFill>
              </a:defRPr>
            </a:lvl2pPr>
            <a:lvl3pPr lvl="2" algn="ctr">
              <a:lnSpc>
                <a:spcPct val="100000"/>
              </a:lnSpc>
              <a:spcBef>
                <a:spcPts val="0"/>
              </a:spcBef>
              <a:spcAft>
                <a:spcPts val="0"/>
              </a:spcAft>
              <a:buClr>
                <a:schemeClr val="accent1"/>
              </a:buClr>
              <a:buSzPts val="2100"/>
              <a:buNone/>
              <a:defRPr sz="2100" b="1">
                <a:solidFill>
                  <a:schemeClr val="accent1"/>
                </a:solidFill>
              </a:defRPr>
            </a:lvl3pPr>
            <a:lvl4pPr lvl="3" algn="ctr">
              <a:lnSpc>
                <a:spcPct val="100000"/>
              </a:lnSpc>
              <a:spcBef>
                <a:spcPts val="0"/>
              </a:spcBef>
              <a:spcAft>
                <a:spcPts val="0"/>
              </a:spcAft>
              <a:buClr>
                <a:schemeClr val="accent1"/>
              </a:buClr>
              <a:buSzPts val="2100"/>
              <a:buNone/>
              <a:defRPr sz="2100" b="1">
                <a:solidFill>
                  <a:schemeClr val="accent1"/>
                </a:solidFill>
              </a:defRPr>
            </a:lvl4pPr>
            <a:lvl5pPr lvl="4" algn="ctr">
              <a:lnSpc>
                <a:spcPct val="100000"/>
              </a:lnSpc>
              <a:spcBef>
                <a:spcPts val="0"/>
              </a:spcBef>
              <a:spcAft>
                <a:spcPts val="0"/>
              </a:spcAft>
              <a:buClr>
                <a:schemeClr val="accent1"/>
              </a:buClr>
              <a:buSzPts val="2100"/>
              <a:buNone/>
              <a:defRPr sz="2100" b="1">
                <a:solidFill>
                  <a:schemeClr val="accent1"/>
                </a:solidFill>
              </a:defRPr>
            </a:lvl5pPr>
            <a:lvl6pPr lvl="5" algn="ctr">
              <a:lnSpc>
                <a:spcPct val="100000"/>
              </a:lnSpc>
              <a:spcBef>
                <a:spcPts val="0"/>
              </a:spcBef>
              <a:spcAft>
                <a:spcPts val="0"/>
              </a:spcAft>
              <a:buClr>
                <a:schemeClr val="accent1"/>
              </a:buClr>
              <a:buSzPts val="2100"/>
              <a:buNone/>
              <a:defRPr sz="2100" b="1">
                <a:solidFill>
                  <a:schemeClr val="accent1"/>
                </a:solidFill>
              </a:defRPr>
            </a:lvl6pPr>
            <a:lvl7pPr lvl="6" algn="ctr">
              <a:lnSpc>
                <a:spcPct val="100000"/>
              </a:lnSpc>
              <a:spcBef>
                <a:spcPts val="0"/>
              </a:spcBef>
              <a:spcAft>
                <a:spcPts val="0"/>
              </a:spcAft>
              <a:buClr>
                <a:schemeClr val="accent1"/>
              </a:buClr>
              <a:buSzPts val="2100"/>
              <a:buNone/>
              <a:defRPr sz="2100" b="1">
                <a:solidFill>
                  <a:schemeClr val="accent1"/>
                </a:solidFill>
              </a:defRPr>
            </a:lvl7pPr>
            <a:lvl8pPr lvl="7" algn="ctr">
              <a:lnSpc>
                <a:spcPct val="100000"/>
              </a:lnSpc>
              <a:spcBef>
                <a:spcPts val="0"/>
              </a:spcBef>
              <a:spcAft>
                <a:spcPts val="0"/>
              </a:spcAft>
              <a:buClr>
                <a:schemeClr val="accent1"/>
              </a:buClr>
              <a:buSzPts val="2100"/>
              <a:buNone/>
              <a:defRPr sz="2100" b="1">
                <a:solidFill>
                  <a:schemeClr val="accent1"/>
                </a:solidFill>
              </a:defRPr>
            </a:lvl8pPr>
            <a:lvl9pPr lvl="8" algn="ctr">
              <a:lnSpc>
                <a:spcPct val="100000"/>
              </a:lnSpc>
              <a:spcBef>
                <a:spcPts val="0"/>
              </a:spcBef>
              <a:spcAft>
                <a:spcPts val="0"/>
              </a:spcAft>
              <a:buClr>
                <a:schemeClr val="accent1"/>
              </a:buClr>
              <a:buSzPts val="2100"/>
              <a:buNone/>
              <a:defRPr sz="2100" b="1">
                <a:solidFill>
                  <a:schemeClr val="accent1"/>
                </a:solidFill>
              </a:defRPr>
            </a:lvl9pPr>
          </a:lstStyle>
          <a:p>
            <a:endParaRPr/>
          </a:p>
        </p:txBody>
      </p:sp>
      <p:sp>
        <p:nvSpPr>
          <p:cNvPr id="13" name="Google Shape;13;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6"/>
        <p:cNvGrpSpPr/>
        <p:nvPr/>
      </p:nvGrpSpPr>
      <p:grpSpPr>
        <a:xfrm>
          <a:off x="0" y="0"/>
          <a:ext cx="0" cy="0"/>
          <a:chOff x="0" y="0"/>
          <a:chExt cx="0" cy="0"/>
        </a:xfrm>
      </p:grpSpPr>
      <p:sp>
        <p:nvSpPr>
          <p:cNvPr id="47" name="Google Shape;47;p11"/>
          <p:cNvSpPr txBox="1">
            <a:spLocks noGrp="1"/>
          </p:cNvSpPr>
          <p:nvPr>
            <p:ph type="title" hasCustomPrompt="1"/>
          </p:nvPr>
        </p:nvSpPr>
        <p:spPr>
          <a:xfrm>
            <a:off x="311700" y="1240275"/>
            <a:ext cx="8520600" cy="19818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lt1"/>
              </a:buClr>
              <a:buSzPts val="12000"/>
              <a:buNone/>
              <a:defRPr sz="12000">
                <a:solidFill>
                  <a:schemeClr val="lt1"/>
                </a:solidFill>
                <a:highlight>
                  <a:schemeClr val="accent1"/>
                </a:highlight>
              </a:defRPr>
            </a:lvl1pPr>
            <a:lvl2pPr lvl="1" algn="ctr">
              <a:spcBef>
                <a:spcPts val="0"/>
              </a:spcBef>
              <a:spcAft>
                <a:spcPts val="0"/>
              </a:spcAft>
              <a:buClr>
                <a:schemeClr val="lt1"/>
              </a:buClr>
              <a:buSzPts val="12000"/>
              <a:buNone/>
              <a:defRPr sz="12000">
                <a:solidFill>
                  <a:schemeClr val="lt1"/>
                </a:solidFill>
                <a:highlight>
                  <a:schemeClr val="accent1"/>
                </a:highlight>
              </a:defRPr>
            </a:lvl2pPr>
            <a:lvl3pPr lvl="2" algn="ctr">
              <a:spcBef>
                <a:spcPts val="0"/>
              </a:spcBef>
              <a:spcAft>
                <a:spcPts val="0"/>
              </a:spcAft>
              <a:buClr>
                <a:schemeClr val="lt1"/>
              </a:buClr>
              <a:buSzPts val="12000"/>
              <a:buNone/>
              <a:defRPr sz="12000">
                <a:solidFill>
                  <a:schemeClr val="lt1"/>
                </a:solidFill>
                <a:highlight>
                  <a:schemeClr val="accent1"/>
                </a:highlight>
              </a:defRPr>
            </a:lvl3pPr>
            <a:lvl4pPr lvl="3" algn="ctr">
              <a:spcBef>
                <a:spcPts val="0"/>
              </a:spcBef>
              <a:spcAft>
                <a:spcPts val="0"/>
              </a:spcAft>
              <a:buClr>
                <a:schemeClr val="lt1"/>
              </a:buClr>
              <a:buSzPts val="12000"/>
              <a:buNone/>
              <a:defRPr sz="12000">
                <a:solidFill>
                  <a:schemeClr val="lt1"/>
                </a:solidFill>
                <a:highlight>
                  <a:schemeClr val="accent1"/>
                </a:highlight>
              </a:defRPr>
            </a:lvl4pPr>
            <a:lvl5pPr lvl="4" algn="ctr">
              <a:spcBef>
                <a:spcPts val="0"/>
              </a:spcBef>
              <a:spcAft>
                <a:spcPts val="0"/>
              </a:spcAft>
              <a:buClr>
                <a:schemeClr val="lt1"/>
              </a:buClr>
              <a:buSzPts val="12000"/>
              <a:buNone/>
              <a:defRPr sz="12000">
                <a:solidFill>
                  <a:schemeClr val="lt1"/>
                </a:solidFill>
                <a:highlight>
                  <a:schemeClr val="accent1"/>
                </a:highlight>
              </a:defRPr>
            </a:lvl5pPr>
            <a:lvl6pPr lvl="5" algn="ctr">
              <a:spcBef>
                <a:spcPts val="0"/>
              </a:spcBef>
              <a:spcAft>
                <a:spcPts val="0"/>
              </a:spcAft>
              <a:buClr>
                <a:schemeClr val="lt1"/>
              </a:buClr>
              <a:buSzPts val="12000"/>
              <a:buNone/>
              <a:defRPr sz="12000">
                <a:solidFill>
                  <a:schemeClr val="lt1"/>
                </a:solidFill>
                <a:highlight>
                  <a:schemeClr val="accent1"/>
                </a:highlight>
              </a:defRPr>
            </a:lvl6pPr>
            <a:lvl7pPr lvl="6" algn="ctr">
              <a:spcBef>
                <a:spcPts val="0"/>
              </a:spcBef>
              <a:spcAft>
                <a:spcPts val="0"/>
              </a:spcAft>
              <a:buClr>
                <a:schemeClr val="lt1"/>
              </a:buClr>
              <a:buSzPts val="12000"/>
              <a:buNone/>
              <a:defRPr sz="12000">
                <a:solidFill>
                  <a:schemeClr val="lt1"/>
                </a:solidFill>
                <a:highlight>
                  <a:schemeClr val="accent1"/>
                </a:highlight>
              </a:defRPr>
            </a:lvl7pPr>
            <a:lvl8pPr lvl="7" algn="ctr">
              <a:spcBef>
                <a:spcPts val="0"/>
              </a:spcBef>
              <a:spcAft>
                <a:spcPts val="0"/>
              </a:spcAft>
              <a:buClr>
                <a:schemeClr val="lt1"/>
              </a:buClr>
              <a:buSzPts val="12000"/>
              <a:buNone/>
              <a:defRPr sz="12000">
                <a:solidFill>
                  <a:schemeClr val="lt1"/>
                </a:solidFill>
                <a:highlight>
                  <a:schemeClr val="accent1"/>
                </a:highlight>
              </a:defRPr>
            </a:lvl8pPr>
            <a:lvl9pPr lvl="8" algn="ctr">
              <a:spcBef>
                <a:spcPts val="0"/>
              </a:spcBef>
              <a:spcAft>
                <a:spcPts val="0"/>
              </a:spcAft>
              <a:buClr>
                <a:schemeClr val="lt1"/>
              </a:buClr>
              <a:buSzPts val="12000"/>
              <a:buNone/>
              <a:defRPr sz="12000">
                <a:solidFill>
                  <a:schemeClr val="lt1"/>
                </a:solidFill>
                <a:highlight>
                  <a:schemeClr val="accent1"/>
                </a:highlight>
              </a:defRPr>
            </a:lvl9pPr>
          </a:lstStyle>
          <a:p>
            <a:r>
              <a:t>xx%</a:t>
            </a:r>
          </a:p>
        </p:txBody>
      </p:sp>
      <p:sp>
        <p:nvSpPr>
          <p:cNvPr id="48" name="Google Shape;48;p11"/>
          <p:cNvSpPr txBox="1">
            <a:spLocks noGrp="1"/>
          </p:cNvSpPr>
          <p:nvPr>
            <p:ph type="body" idx="1"/>
          </p:nvPr>
        </p:nvSpPr>
        <p:spPr>
          <a:xfrm>
            <a:off x="311700" y="33046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Clr>
                <a:schemeClr val="accent1"/>
              </a:buClr>
              <a:buSzPts val="1800"/>
              <a:buChar char="●"/>
              <a:defRPr>
                <a:solidFill>
                  <a:schemeClr val="accent1"/>
                </a:solidFill>
                <a:highlight>
                  <a:schemeClr val="dk1"/>
                </a:highlight>
              </a:defRPr>
            </a:lvl1pPr>
            <a:lvl2pPr marL="914400" lvl="1" indent="-317500" algn="ctr">
              <a:spcBef>
                <a:spcPts val="1600"/>
              </a:spcBef>
              <a:spcAft>
                <a:spcPts val="0"/>
              </a:spcAft>
              <a:buClr>
                <a:schemeClr val="accent1"/>
              </a:buClr>
              <a:buSzPts val="1400"/>
              <a:buChar char="○"/>
              <a:defRPr>
                <a:solidFill>
                  <a:schemeClr val="accent1"/>
                </a:solidFill>
                <a:highlight>
                  <a:schemeClr val="dk1"/>
                </a:highlight>
              </a:defRPr>
            </a:lvl2pPr>
            <a:lvl3pPr marL="1371600" lvl="2" indent="-317500" algn="ctr">
              <a:spcBef>
                <a:spcPts val="1600"/>
              </a:spcBef>
              <a:spcAft>
                <a:spcPts val="0"/>
              </a:spcAft>
              <a:buClr>
                <a:schemeClr val="accent1"/>
              </a:buClr>
              <a:buSzPts val="1400"/>
              <a:buChar char="■"/>
              <a:defRPr>
                <a:solidFill>
                  <a:schemeClr val="accent1"/>
                </a:solidFill>
                <a:highlight>
                  <a:schemeClr val="dk1"/>
                </a:highlight>
              </a:defRPr>
            </a:lvl3pPr>
            <a:lvl4pPr marL="1828800" lvl="3" indent="-317500" algn="ctr">
              <a:spcBef>
                <a:spcPts val="1600"/>
              </a:spcBef>
              <a:spcAft>
                <a:spcPts val="0"/>
              </a:spcAft>
              <a:buClr>
                <a:schemeClr val="accent1"/>
              </a:buClr>
              <a:buSzPts val="1400"/>
              <a:buChar char="●"/>
              <a:defRPr>
                <a:solidFill>
                  <a:schemeClr val="accent1"/>
                </a:solidFill>
                <a:highlight>
                  <a:schemeClr val="dk1"/>
                </a:highlight>
              </a:defRPr>
            </a:lvl4pPr>
            <a:lvl5pPr marL="2286000" lvl="4" indent="-317500" algn="ctr">
              <a:spcBef>
                <a:spcPts val="1600"/>
              </a:spcBef>
              <a:spcAft>
                <a:spcPts val="0"/>
              </a:spcAft>
              <a:buClr>
                <a:schemeClr val="accent1"/>
              </a:buClr>
              <a:buSzPts val="1400"/>
              <a:buChar char="○"/>
              <a:defRPr>
                <a:solidFill>
                  <a:schemeClr val="accent1"/>
                </a:solidFill>
                <a:highlight>
                  <a:schemeClr val="dk1"/>
                </a:highlight>
              </a:defRPr>
            </a:lvl5pPr>
            <a:lvl6pPr marL="2743200" lvl="5" indent="-317500" algn="ctr">
              <a:spcBef>
                <a:spcPts val="1600"/>
              </a:spcBef>
              <a:spcAft>
                <a:spcPts val="0"/>
              </a:spcAft>
              <a:buClr>
                <a:schemeClr val="accent1"/>
              </a:buClr>
              <a:buSzPts val="1400"/>
              <a:buChar char="■"/>
              <a:defRPr>
                <a:solidFill>
                  <a:schemeClr val="accent1"/>
                </a:solidFill>
                <a:highlight>
                  <a:schemeClr val="dk1"/>
                </a:highlight>
              </a:defRPr>
            </a:lvl6pPr>
            <a:lvl7pPr marL="3200400" lvl="6" indent="-317500" algn="ctr">
              <a:spcBef>
                <a:spcPts val="1600"/>
              </a:spcBef>
              <a:spcAft>
                <a:spcPts val="0"/>
              </a:spcAft>
              <a:buClr>
                <a:schemeClr val="accent1"/>
              </a:buClr>
              <a:buSzPts val="1400"/>
              <a:buChar char="●"/>
              <a:defRPr>
                <a:solidFill>
                  <a:schemeClr val="accent1"/>
                </a:solidFill>
                <a:highlight>
                  <a:schemeClr val="dk1"/>
                </a:highlight>
              </a:defRPr>
            </a:lvl7pPr>
            <a:lvl8pPr marL="3657600" lvl="7" indent="-317500" algn="ctr">
              <a:spcBef>
                <a:spcPts val="1600"/>
              </a:spcBef>
              <a:spcAft>
                <a:spcPts val="0"/>
              </a:spcAft>
              <a:buClr>
                <a:schemeClr val="accent1"/>
              </a:buClr>
              <a:buSzPts val="1400"/>
              <a:buChar char="○"/>
              <a:defRPr>
                <a:solidFill>
                  <a:schemeClr val="accent1"/>
                </a:solidFill>
                <a:highlight>
                  <a:schemeClr val="dk1"/>
                </a:highlight>
              </a:defRPr>
            </a:lvl8pPr>
            <a:lvl9pPr marL="4114800" lvl="8" indent="-317500" algn="ctr">
              <a:spcBef>
                <a:spcPts val="1600"/>
              </a:spcBef>
              <a:spcAft>
                <a:spcPts val="1600"/>
              </a:spcAft>
              <a:buClr>
                <a:schemeClr val="accent1"/>
              </a:buClr>
              <a:buSzPts val="1400"/>
              <a:buChar char="■"/>
              <a:defRPr>
                <a:solidFill>
                  <a:schemeClr val="accent1"/>
                </a:solidFill>
                <a:highlight>
                  <a:schemeClr val="dk1"/>
                </a:highlight>
              </a:defRPr>
            </a:lvl9pPr>
          </a:lstStyle>
          <a:p>
            <a:endParaRPr/>
          </a:p>
        </p:txBody>
      </p:sp>
      <p:sp>
        <p:nvSpPr>
          <p:cNvPr id="49" name="Google Shape;49;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2802750" y="802500"/>
            <a:ext cx="3538500" cy="3538500"/>
          </a:xfrm>
          <a:prstGeom prst="rect">
            <a:avLst/>
          </a:prstGeom>
          <a:solidFill>
            <a:srgbClr val="FFFFFF"/>
          </a:solidFill>
        </p:spPr>
        <p:txBody>
          <a:bodyPr spcFirstLastPara="1" wrap="square" lIns="91425" tIns="91425" rIns="91425" bIns="91425" anchor="ctr" anchorCtr="0">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
        <p:nvSpPr>
          <p:cNvPr id="16" name="Google Shape;16;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a:endParaRPr/>
          </a:p>
        </p:txBody>
      </p:sp>
      <p:sp>
        <p:nvSpPr>
          <p:cNvPr id="19" name="Google Shape;19;p4"/>
          <p:cNvSpPr txBox="1">
            <a:spLocks noGrp="1"/>
          </p:cNvSpPr>
          <p:nvPr>
            <p:ph type="body" idx="1"/>
          </p:nvPr>
        </p:nvSpPr>
        <p:spPr>
          <a:xfrm>
            <a:off x="311700" y="1228675"/>
            <a:ext cx="8520600" cy="33402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0" name="Google Shape;20;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a:endParaRPr/>
          </a:p>
        </p:txBody>
      </p:sp>
      <p:sp>
        <p:nvSpPr>
          <p:cNvPr id="23" name="Google Shape;23;p5"/>
          <p:cNvSpPr txBox="1">
            <a:spLocks noGrp="1"/>
          </p:cNvSpPr>
          <p:nvPr>
            <p:ph type="body" idx="1"/>
          </p:nvPr>
        </p:nvSpPr>
        <p:spPr>
          <a:xfrm>
            <a:off x="311700" y="1228675"/>
            <a:ext cx="3999900" cy="33402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body" idx="2"/>
          </p:nvPr>
        </p:nvSpPr>
        <p:spPr>
          <a:xfrm>
            <a:off x="4832400" y="1228675"/>
            <a:ext cx="3999900" cy="33402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5" name="Google Shape;25;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304800" y="309350"/>
            <a:ext cx="8537700" cy="748200"/>
          </a:xfrm>
          <a:prstGeom prst="rect">
            <a:avLst/>
          </a:prstGeom>
        </p:spPr>
        <p:txBody>
          <a:bodyPr spcFirstLastPara="1" wrap="square" lIns="91425" tIns="91425" rIns="91425" bIns="91425" anchor="t" anchorCtr="0">
            <a:noAutofit/>
          </a:bodyPr>
          <a:lstStyle>
            <a:lvl1pPr lvl="0">
              <a:spcBef>
                <a:spcPts val="0"/>
              </a:spcBef>
              <a:spcAft>
                <a:spcPts val="0"/>
              </a:spcAft>
              <a:buSzPts val="4000"/>
              <a:buNone/>
              <a:defRPr sz="4000"/>
            </a:lvl1pPr>
            <a:lvl2pPr lvl="1">
              <a:spcBef>
                <a:spcPts val="0"/>
              </a:spcBef>
              <a:spcAft>
                <a:spcPts val="0"/>
              </a:spcAft>
              <a:buSzPts val="4000"/>
              <a:buNone/>
              <a:defRPr sz="4000"/>
            </a:lvl2pPr>
            <a:lvl3pPr lvl="2">
              <a:spcBef>
                <a:spcPts val="0"/>
              </a:spcBef>
              <a:spcAft>
                <a:spcPts val="0"/>
              </a:spcAft>
              <a:buSzPts val="4000"/>
              <a:buNone/>
              <a:defRPr sz="4000"/>
            </a:lvl3pPr>
            <a:lvl4pPr lvl="3">
              <a:spcBef>
                <a:spcPts val="0"/>
              </a:spcBef>
              <a:spcAft>
                <a:spcPts val="0"/>
              </a:spcAft>
              <a:buSzPts val="4000"/>
              <a:buNone/>
              <a:defRPr sz="4000"/>
            </a:lvl4pPr>
            <a:lvl5pPr lvl="4">
              <a:spcBef>
                <a:spcPts val="0"/>
              </a:spcBef>
              <a:spcAft>
                <a:spcPts val="0"/>
              </a:spcAft>
              <a:buSzPts val="4000"/>
              <a:buNone/>
              <a:defRPr sz="4000"/>
            </a:lvl5pPr>
            <a:lvl6pPr lvl="5">
              <a:spcBef>
                <a:spcPts val="0"/>
              </a:spcBef>
              <a:spcAft>
                <a:spcPts val="0"/>
              </a:spcAft>
              <a:buSzPts val="4000"/>
              <a:buNone/>
              <a:defRPr sz="4000"/>
            </a:lvl6pPr>
            <a:lvl7pPr lvl="6">
              <a:spcBef>
                <a:spcPts val="0"/>
              </a:spcBef>
              <a:spcAft>
                <a:spcPts val="0"/>
              </a:spcAft>
              <a:buSzPts val="4000"/>
              <a:buNone/>
              <a:defRPr sz="4000"/>
            </a:lvl7pPr>
            <a:lvl8pPr lvl="7">
              <a:spcBef>
                <a:spcPts val="0"/>
              </a:spcBef>
              <a:spcAft>
                <a:spcPts val="0"/>
              </a:spcAft>
              <a:buSzPts val="4000"/>
              <a:buNone/>
              <a:defRPr sz="4000"/>
            </a:lvl8pPr>
            <a:lvl9pPr lvl="8">
              <a:spcBef>
                <a:spcPts val="0"/>
              </a:spcBef>
              <a:spcAft>
                <a:spcPts val="0"/>
              </a:spcAft>
              <a:buSzPts val="4000"/>
              <a:buNone/>
              <a:defRPr sz="4000"/>
            </a:lvl9pPr>
          </a:lstStyle>
          <a:p>
            <a:endParaRPr/>
          </a:p>
        </p:txBody>
      </p:sp>
      <p:sp>
        <p:nvSpPr>
          <p:cNvPr id="28" name="Google Shape;28;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3000"/>
              <a:buNone/>
              <a:defRPr sz="3000">
                <a:highlight>
                  <a:schemeClr val="dk1"/>
                </a:highlight>
              </a:defRPr>
            </a:lvl1pPr>
            <a:lvl2pPr lvl="1">
              <a:spcBef>
                <a:spcPts val="0"/>
              </a:spcBef>
              <a:spcAft>
                <a:spcPts val="0"/>
              </a:spcAft>
              <a:buSzPts val="3000"/>
              <a:buNone/>
              <a:defRPr sz="3000">
                <a:highlight>
                  <a:schemeClr val="dk1"/>
                </a:highlight>
              </a:defRPr>
            </a:lvl2pPr>
            <a:lvl3pPr lvl="2">
              <a:spcBef>
                <a:spcPts val="0"/>
              </a:spcBef>
              <a:spcAft>
                <a:spcPts val="0"/>
              </a:spcAft>
              <a:buSzPts val="3000"/>
              <a:buNone/>
              <a:defRPr sz="3000">
                <a:highlight>
                  <a:schemeClr val="dk1"/>
                </a:highlight>
              </a:defRPr>
            </a:lvl3pPr>
            <a:lvl4pPr lvl="3">
              <a:spcBef>
                <a:spcPts val="0"/>
              </a:spcBef>
              <a:spcAft>
                <a:spcPts val="0"/>
              </a:spcAft>
              <a:buSzPts val="3000"/>
              <a:buNone/>
              <a:defRPr sz="3000">
                <a:highlight>
                  <a:schemeClr val="dk1"/>
                </a:highlight>
              </a:defRPr>
            </a:lvl4pPr>
            <a:lvl5pPr lvl="4">
              <a:spcBef>
                <a:spcPts val="0"/>
              </a:spcBef>
              <a:spcAft>
                <a:spcPts val="0"/>
              </a:spcAft>
              <a:buSzPts val="3000"/>
              <a:buNone/>
              <a:defRPr sz="3000">
                <a:highlight>
                  <a:schemeClr val="dk1"/>
                </a:highlight>
              </a:defRPr>
            </a:lvl5pPr>
            <a:lvl6pPr lvl="5">
              <a:spcBef>
                <a:spcPts val="0"/>
              </a:spcBef>
              <a:spcAft>
                <a:spcPts val="0"/>
              </a:spcAft>
              <a:buSzPts val="3000"/>
              <a:buNone/>
              <a:defRPr sz="3000">
                <a:highlight>
                  <a:schemeClr val="dk1"/>
                </a:highlight>
              </a:defRPr>
            </a:lvl6pPr>
            <a:lvl7pPr lvl="6">
              <a:spcBef>
                <a:spcPts val="0"/>
              </a:spcBef>
              <a:spcAft>
                <a:spcPts val="0"/>
              </a:spcAft>
              <a:buSzPts val="3000"/>
              <a:buNone/>
              <a:defRPr sz="3000">
                <a:highlight>
                  <a:schemeClr val="dk1"/>
                </a:highlight>
              </a:defRPr>
            </a:lvl7pPr>
            <a:lvl8pPr lvl="7">
              <a:spcBef>
                <a:spcPts val="0"/>
              </a:spcBef>
              <a:spcAft>
                <a:spcPts val="0"/>
              </a:spcAft>
              <a:buSzPts val="3000"/>
              <a:buNone/>
              <a:defRPr sz="3000">
                <a:highlight>
                  <a:schemeClr val="dk1"/>
                </a:highlight>
              </a:defRPr>
            </a:lvl8pPr>
            <a:lvl9pPr lvl="8">
              <a:spcBef>
                <a:spcPts val="0"/>
              </a:spcBef>
              <a:spcAft>
                <a:spcPts val="0"/>
              </a:spcAft>
              <a:buSzPts val="3000"/>
              <a:buNone/>
              <a:defRPr sz="3000">
                <a:highlight>
                  <a:schemeClr val="dk1"/>
                </a:highlight>
              </a:defRPr>
            </a:lvl9pPr>
          </a:lstStyle>
          <a:p>
            <a:endParaRPr/>
          </a:p>
        </p:txBody>
      </p:sp>
      <p:sp>
        <p:nvSpPr>
          <p:cNvPr id="31" name="Google Shape;31;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2" name="Google Shape;32;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4"/>
        </a:solidFill>
        <a:effectLst/>
      </p:bgPr>
    </p:bg>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490250" y="526350"/>
            <a:ext cx="5618700" cy="40908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6000"/>
              <a:buNone/>
              <a:defRPr sz="6000">
                <a:solidFill>
                  <a:schemeClr val="lt1"/>
                </a:solidFill>
              </a:defRPr>
            </a:lvl1pPr>
            <a:lvl2pPr lvl="1">
              <a:spcBef>
                <a:spcPts val="0"/>
              </a:spcBef>
              <a:spcAft>
                <a:spcPts val="0"/>
              </a:spcAft>
              <a:buClr>
                <a:schemeClr val="lt1"/>
              </a:buClr>
              <a:buSzPts val="6000"/>
              <a:buNone/>
              <a:defRPr sz="6000">
                <a:solidFill>
                  <a:schemeClr val="lt1"/>
                </a:solidFill>
              </a:defRPr>
            </a:lvl2pPr>
            <a:lvl3pPr lvl="2">
              <a:spcBef>
                <a:spcPts val="0"/>
              </a:spcBef>
              <a:spcAft>
                <a:spcPts val="0"/>
              </a:spcAft>
              <a:buClr>
                <a:schemeClr val="lt1"/>
              </a:buClr>
              <a:buSzPts val="6000"/>
              <a:buNone/>
              <a:defRPr sz="6000">
                <a:solidFill>
                  <a:schemeClr val="lt1"/>
                </a:solidFill>
              </a:defRPr>
            </a:lvl3pPr>
            <a:lvl4pPr lvl="3">
              <a:spcBef>
                <a:spcPts val="0"/>
              </a:spcBef>
              <a:spcAft>
                <a:spcPts val="0"/>
              </a:spcAft>
              <a:buClr>
                <a:schemeClr val="lt1"/>
              </a:buClr>
              <a:buSzPts val="6000"/>
              <a:buNone/>
              <a:defRPr sz="6000">
                <a:solidFill>
                  <a:schemeClr val="lt1"/>
                </a:solidFill>
              </a:defRPr>
            </a:lvl4pPr>
            <a:lvl5pPr lvl="4">
              <a:spcBef>
                <a:spcPts val="0"/>
              </a:spcBef>
              <a:spcAft>
                <a:spcPts val="0"/>
              </a:spcAft>
              <a:buClr>
                <a:schemeClr val="lt1"/>
              </a:buClr>
              <a:buSzPts val="6000"/>
              <a:buNone/>
              <a:defRPr sz="6000">
                <a:solidFill>
                  <a:schemeClr val="lt1"/>
                </a:solidFill>
              </a:defRPr>
            </a:lvl5pPr>
            <a:lvl6pPr lvl="5">
              <a:spcBef>
                <a:spcPts val="0"/>
              </a:spcBef>
              <a:spcAft>
                <a:spcPts val="0"/>
              </a:spcAft>
              <a:buClr>
                <a:schemeClr val="lt1"/>
              </a:buClr>
              <a:buSzPts val="6000"/>
              <a:buNone/>
              <a:defRPr sz="6000">
                <a:solidFill>
                  <a:schemeClr val="lt1"/>
                </a:solidFill>
              </a:defRPr>
            </a:lvl6pPr>
            <a:lvl7pPr lvl="6">
              <a:spcBef>
                <a:spcPts val="0"/>
              </a:spcBef>
              <a:spcAft>
                <a:spcPts val="0"/>
              </a:spcAft>
              <a:buClr>
                <a:schemeClr val="lt1"/>
              </a:buClr>
              <a:buSzPts val="6000"/>
              <a:buNone/>
              <a:defRPr sz="6000">
                <a:solidFill>
                  <a:schemeClr val="lt1"/>
                </a:solidFill>
              </a:defRPr>
            </a:lvl7pPr>
            <a:lvl8pPr lvl="7">
              <a:spcBef>
                <a:spcPts val="0"/>
              </a:spcBef>
              <a:spcAft>
                <a:spcPts val="0"/>
              </a:spcAft>
              <a:buClr>
                <a:schemeClr val="lt1"/>
              </a:buClr>
              <a:buSzPts val="6000"/>
              <a:buNone/>
              <a:defRPr sz="6000">
                <a:solidFill>
                  <a:schemeClr val="lt1"/>
                </a:solidFill>
              </a:defRPr>
            </a:lvl8pPr>
            <a:lvl9pPr lvl="8">
              <a:spcBef>
                <a:spcPts val="0"/>
              </a:spcBef>
              <a:spcAft>
                <a:spcPts val="0"/>
              </a:spcAft>
              <a:buClr>
                <a:schemeClr val="lt1"/>
              </a:buClr>
              <a:buSzPts val="6000"/>
              <a:buNone/>
              <a:defRPr sz="6000">
                <a:solidFill>
                  <a:schemeClr val="lt1"/>
                </a:solidFill>
              </a:defRPr>
            </a:lvl9pPr>
          </a:lstStyle>
          <a:p>
            <a:endParaRPr/>
          </a:p>
        </p:txBody>
      </p:sp>
      <p:sp>
        <p:nvSpPr>
          <p:cNvPr id="35" name="Google Shape;35;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6"/>
        <p:cNvGrpSpPr/>
        <p:nvPr/>
      </p:nvGrpSpPr>
      <p:grpSpPr>
        <a:xfrm>
          <a:off x="0" y="0"/>
          <a:ext cx="0" cy="0"/>
          <a:chOff x="0" y="0"/>
          <a:chExt cx="0" cy="0"/>
        </a:xfrm>
      </p:grpSpPr>
      <p:sp>
        <p:nvSpPr>
          <p:cNvPr id="37" name="Google Shape;37;p9"/>
          <p:cNvSpPr/>
          <p:nvPr/>
        </p:nvSpPr>
        <p:spPr>
          <a:xfrm>
            <a:off x="4572000" y="-25"/>
            <a:ext cx="4572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8" name="Google Shape;38;p9"/>
          <p:cNvCxnSpPr/>
          <p:nvPr/>
        </p:nvCxnSpPr>
        <p:spPr>
          <a:xfrm>
            <a:off x="5029675" y="4495500"/>
            <a:ext cx="468300" cy="0"/>
          </a:xfrm>
          <a:prstGeom prst="straightConnector1">
            <a:avLst/>
          </a:prstGeom>
          <a:noFill/>
          <a:ln w="28575" cap="flat" cmpd="sng">
            <a:solidFill>
              <a:schemeClr val="lt1"/>
            </a:solidFill>
            <a:prstDash val="solid"/>
            <a:round/>
            <a:headEnd type="none" w="sm" len="sm"/>
            <a:tailEnd type="none" w="sm" len="sm"/>
          </a:ln>
        </p:spPr>
      </p:cxnSp>
      <p:sp>
        <p:nvSpPr>
          <p:cNvPr id="39" name="Google Shape;39;p9"/>
          <p:cNvSpPr txBox="1">
            <a:spLocks noGrp="1"/>
          </p:cNvSpPr>
          <p:nvPr>
            <p:ph type="title"/>
          </p:nvPr>
        </p:nvSpPr>
        <p:spPr>
          <a:xfrm>
            <a:off x="265500" y="1081400"/>
            <a:ext cx="4045200" cy="1710300"/>
          </a:xfrm>
          <a:prstGeom prst="rect">
            <a:avLst/>
          </a:prstGeom>
        </p:spPr>
        <p:txBody>
          <a:bodyPr spcFirstLastPara="1" wrap="square" lIns="91425" tIns="91425" rIns="91425" bIns="91425" anchor="b" anchorCtr="0">
            <a:noAutofit/>
          </a:bodyPr>
          <a:lstStyle>
            <a:lvl1pPr lvl="0" algn="ctr">
              <a:spcBef>
                <a:spcPts val="0"/>
              </a:spcBef>
              <a:spcAft>
                <a:spcPts val="0"/>
              </a:spcAft>
              <a:buSzPts val="5400"/>
              <a:buNone/>
              <a:defRPr sz="5400"/>
            </a:lvl1pPr>
            <a:lvl2pPr lvl="1" algn="ctr">
              <a:spcBef>
                <a:spcPts val="0"/>
              </a:spcBef>
              <a:spcAft>
                <a:spcPts val="0"/>
              </a:spcAft>
              <a:buSzPts val="5400"/>
              <a:buNone/>
              <a:defRPr sz="5400"/>
            </a:lvl2pPr>
            <a:lvl3pPr lvl="2" algn="ctr">
              <a:spcBef>
                <a:spcPts val="0"/>
              </a:spcBef>
              <a:spcAft>
                <a:spcPts val="0"/>
              </a:spcAft>
              <a:buSzPts val="5400"/>
              <a:buNone/>
              <a:defRPr sz="5400"/>
            </a:lvl3pPr>
            <a:lvl4pPr lvl="3" algn="ctr">
              <a:spcBef>
                <a:spcPts val="0"/>
              </a:spcBef>
              <a:spcAft>
                <a:spcPts val="0"/>
              </a:spcAft>
              <a:buSzPts val="5400"/>
              <a:buNone/>
              <a:defRPr sz="5400"/>
            </a:lvl4pPr>
            <a:lvl5pPr lvl="4" algn="ctr">
              <a:spcBef>
                <a:spcPts val="0"/>
              </a:spcBef>
              <a:spcAft>
                <a:spcPts val="0"/>
              </a:spcAft>
              <a:buSzPts val="5400"/>
              <a:buNone/>
              <a:defRPr sz="5400"/>
            </a:lvl5pPr>
            <a:lvl6pPr lvl="5" algn="ctr">
              <a:spcBef>
                <a:spcPts val="0"/>
              </a:spcBef>
              <a:spcAft>
                <a:spcPts val="0"/>
              </a:spcAft>
              <a:buSzPts val="5400"/>
              <a:buNone/>
              <a:defRPr sz="5400"/>
            </a:lvl6pPr>
            <a:lvl7pPr lvl="6" algn="ctr">
              <a:spcBef>
                <a:spcPts val="0"/>
              </a:spcBef>
              <a:spcAft>
                <a:spcPts val="0"/>
              </a:spcAft>
              <a:buSzPts val="5400"/>
              <a:buNone/>
              <a:defRPr sz="5400"/>
            </a:lvl7pPr>
            <a:lvl8pPr lvl="7" algn="ctr">
              <a:spcBef>
                <a:spcPts val="0"/>
              </a:spcBef>
              <a:spcAft>
                <a:spcPts val="0"/>
              </a:spcAft>
              <a:buSzPts val="5400"/>
              <a:buNone/>
              <a:defRPr sz="5400"/>
            </a:lvl8pPr>
            <a:lvl9pPr lvl="8" algn="ctr">
              <a:spcBef>
                <a:spcPts val="0"/>
              </a:spcBef>
              <a:spcAft>
                <a:spcPts val="0"/>
              </a:spcAft>
              <a:buSzPts val="5400"/>
              <a:buNone/>
              <a:defRPr sz="5400"/>
            </a:lvl9pPr>
          </a:lstStyle>
          <a:p>
            <a:endParaRPr/>
          </a:p>
        </p:txBody>
      </p:sp>
      <p:sp>
        <p:nvSpPr>
          <p:cNvPr id="40" name="Google Shape;40;p9"/>
          <p:cNvSpPr txBox="1">
            <a:spLocks noGrp="1"/>
          </p:cNvSpPr>
          <p:nvPr>
            <p:ph type="subTitle" idx="1"/>
          </p:nvPr>
        </p:nvSpPr>
        <p:spPr>
          <a:xfrm>
            <a:off x="265500" y="2845223"/>
            <a:ext cx="4045200" cy="13455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800"/>
              <a:buNone/>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41" name="Google Shape;41;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Clr>
                <a:schemeClr val="accent1"/>
              </a:buClr>
              <a:buSzPts val="1800"/>
              <a:buChar char="●"/>
              <a:defRPr>
                <a:solidFill>
                  <a:schemeClr val="accent1"/>
                </a:solidFill>
                <a:highlight>
                  <a:schemeClr val="lt1"/>
                </a:highlight>
              </a:defRPr>
            </a:lvl1pPr>
            <a:lvl2pPr marL="914400" lvl="1" indent="-317500">
              <a:spcBef>
                <a:spcPts val="1600"/>
              </a:spcBef>
              <a:spcAft>
                <a:spcPts val="0"/>
              </a:spcAft>
              <a:buClr>
                <a:schemeClr val="accent1"/>
              </a:buClr>
              <a:buSzPts val="1400"/>
              <a:buChar char="○"/>
              <a:defRPr>
                <a:solidFill>
                  <a:schemeClr val="accent1"/>
                </a:solidFill>
                <a:highlight>
                  <a:schemeClr val="lt1"/>
                </a:highlight>
              </a:defRPr>
            </a:lvl2pPr>
            <a:lvl3pPr marL="1371600" lvl="2" indent="-317500">
              <a:spcBef>
                <a:spcPts val="1600"/>
              </a:spcBef>
              <a:spcAft>
                <a:spcPts val="0"/>
              </a:spcAft>
              <a:buClr>
                <a:schemeClr val="accent1"/>
              </a:buClr>
              <a:buSzPts val="1400"/>
              <a:buChar char="■"/>
              <a:defRPr>
                <a:solidFill>
                  <a:schemeClr val="accent1"/>
                </a:solidFill>
                <a:highlight>
                  <a:schemeClr val="lt1"/>
                </a:highlight>
              </a:defRPr>
            </a:lvl3pPr>
            <a:lvl4pPr marL="1828800" lvl="3" indent="-317500">
              <a:spcBef>
                <a:spcPts val="1600"/>
              </a:spcBef>
              <a:spcAft>
                <a:spcPts val="0"/>
              </a:spcAft>
              <a:buClr>
                <a:schemeClr val="accent1"/>
              </a:buClr>
              <a:buSzPts val="1400"/>
              <a:buChar char="●"/>
              <a:defRPr>
                <a:solidFill>
                  <a:schemeClr val="accent1"/>
                </a:solidFill>
                <a:highlight>
                  <a:schemeClr val="lt1"/>
                </a:highlight>
              </a:defRPr>
            </a:lvl4pPr>
            <a:lvl5pPr marL="2286000" lvl="4" indent="-317500">
              <a:spcBef>
                <a:spcPts val="1600"/>
              </a:spcBef>
              <a:spcAft>
                <a:spcPts val="0"/>
              </a:spcAft>
              <a:buClr>
                <a:schemeClr val="accent1"/>
              </a:buClr>
              <a:buSzPts val="1400"/>
              <a:buChar char="○"/>
              <a:defRPr>
                <a:solidFill>
                  <a:schemeClr val="accent1"/>
                </a:solidFill>
                <a:highlight>
                  <a:schemeClr val="lt1"/>
                </a:highlight>
              </a:defRPr>
            </a:lvl5pPr>
            <a:lvl6pPr marL="2743200" lvl="5" indent="-317500">
              <a:spcBef>
                <a:spcPts val="1600"/>
              </a:spcBef>
              <a:spcAft>
                <a:spcPts val="0"/>
              </a:spcAft>
              <a:buClr>
                <a:schemeClr val="accent1"/>
              </a:buClr>
              <a:buSzPts val="1400"/>
              <a:buChar char="■"/>
              <a:defRPr>
                <a:solidFill>
                  <a:schemeClr val="accent1"/>
                </a:solidFill>
                <a:highlight>
                  <a:schemeClr val="lt1"/>
                </a:highlight>
              </a:defRPr>
            </a:lvl6pPr>
            <a:lvl7pPr marL="3200400" lvl="6" indent="-317500">
              <a:spcBef>
                <a:spcPts val="1600"/>
              </a:spcBef>
              <a:spcAft>
                <a:spcPts val="0"/>
              </a:spcAft>
              <a:buClr>
                <a:schemeClr val="accent1"/>
              </a:buClr>
              <a:buSzPts val="1400"/>
              <a:buChar char="●"/>
              <a:defRPr>
                <a:solidFill>
                  <a:schemeClr val="accent1"/>
                </a:solidFill>
                <a:highlight>
                  <a:schemeClr val="lt1"/>
                </a:highlight>
              </a:defRPr>
            </a:lvl7pPr>
            <a:lvl8pPr marL="3657600" lvl="7" indent="-317500">
              <a:spcBef>
                <a:spcPts val="1600"/>
              </a:spcBef>
              <a:spcAft>
                <a:spcPts val="0"/>
              </a:spcAft>
              <a:buClr>
                <a:schemeClr val="accent1"/>
              </a:buClr>
              <a:buSzPts val="1400"/>
              <a:buChar char="○"/>
              <a:defRPr>
                <a:solidFill>
                  <a:schemeClr val="accent1"/>
                </a:solidFill>
                <a:highlight>
                  <a:schemeClr val="lt1"/>
                </a:highlight>
              </a:defRPr>
            </a:lvl8pPr>
            <a:lvl9pPr marL="4114800" lvl="8" indent="-317500">
              <a:spcBef>
                <a:spcPts val="1600"/>
              </a:spcBef>
              <a:spcAft>
                <a:spcPts val="1600"/>
              </a:spcAft>
              <a:buClr>
                <a:schemeClr val="accent1"/>
              </a:buClr>
              <a:buSzPts val="1400"/>
              <a:buChar char="■"/>
              <a:defRPr>
                <a:solidFill>
                  <a:schemeClr val="accent1"/>
                </a:solidFill>
                <a:highlight>
                  <a:schemeClr val="lt1"/>
                </a:highlight>
              </a:defRPr>
            </a:lvl9pPr>
          </a:lstStyle>
          <a:p>
            <a:endParaRPr/>
          </a:p>
        </p:txBody>
      </p:sp>
      <p:sp>
        <p:nvSpPr>
          <p:cNvPr id="42" name="Google Shape;42;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3"/>
        <p:cNvGrpSpPr/>
        <p:nvPr/>
      </p:nvGrpSpPr>
      <p:grpSpPr>
        <a:xfrm>
          <a:off x="0" y="0"/>
          <a:ext cx="0" cy="0"/>
          <a:chOff x="0" y="0"/>
          <a:chExt cx="0" cy="0"/>
        </a:xfrm>
      </p:grpSpPr>
      <p:sp>
        <p:nvSpPr>
          <p:cNvPr id="44" name="Google Shape;44;p10"/>
          <p:cNvSpPr txBox="1">
            <a:spLocks noGrp="1"/>
          </p:cNvSpPr>
          <p:nvPr>
            <p:ph type="body" idx="1"/>
          </p:nvPr>
        </p:nvSpPr>
        <p:spPr>
          <a:xfrm>
            <a:off x="319500" y="4230575"/>
            <a:ext cx="5998800" cy="5988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Clr>
                <a:schemeClr val="accent1"/>
              </a:buClr>
              <a:buSzPts val="2400"/>
              <a:buFont typeface="Amatic SC"/>
              <a:buNone/>
              <a:defRPr sz="2400" b="1">
                <a:solidFill>
                  <a:schemeClr val="accent1"/>
                </a:solidFill>
                <a:latin typeface="Amatic SC"/>
                <a:ea typeface="Amatic SC"/>
                <a:cs typeface="Amatic SC"/>
                <a:sym typeface="Amatic SC"/>
              </a:defRPr>
            </a:lvl1pPr>
          </a:lstStyle>
          <a:p>
            <a:endParaRPr/>
          </a:p>
        </p:txBody>
      </p:sp>
      <p:sp>
        <p:nvSpPr>
          <p:cNvPr id="45" name="Google Shape;45;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beach-day">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292850"/>
            <a:ext cx="8520600" cy="8010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1pPr>
            <a:lvl2pPr lvl="1">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2pPr>
            <a:lvl3pPr lvl="2">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3pPr>
            <a:lvl4pPr lvl="3">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4pPr>
            <a:lvl5pPr lvl="4">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5pPr>
            <a:lvl6pPr lvl="5">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6pPr>
            <a:lvl7pPr lvl="6">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7pPr>
            <a:lvl8pPr lvl="7">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8pPr>
            <a:lvl9pPr lvl="8">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9pPr>
          </a:lstStyle>
          <a:p>
            <a:endParaRPr/>
          </a:p>
        </p:txBody>
      </p:sp>
      <p:sp>
        <p:nvSpPr>
          <p:cNvPr id="7" name="Google Shape;7;p1"/>
          <p:cNvSpPr txBox="1">
            <a:spLocks noGrp="1"/>
          </p:cNvSpPr>
          <p:nvPr>
            <p:ph type="body" idx="1"/>
          </p:nvPr>
        </p:nvSpPr>
        <p:spPr>
          <a:xfrm>
            <a:off x="311700" y="1228675"/>
            <a:ext cx="8520600" cy="3340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Font typeface="Source Code Pro"/>
              <a:buChar char="●"/>
              <a:defRPr sz="1800">
                <a:solidFill>
                  <a:schemeClr val="dk2"/>
                </a:solidFill>
                <a:latin typeface="Source Code Pro"/>
                <a:ea typeface="Source Code Pro"/>
                <a:cs typeface="Source Code Pro"/>
                <a:sym typeface="Source Code Pro"/>
              </a:defRPr>
            </a:lvl1pPr>
            <a:lvl2pPr marL="914400" lvl="1" indent="-317500">
              <a:lnSpc>
                <a:spcPct val="115000"/>
              </a:lnSpc>
              <a:spcBef>
                <a:spcPts val="160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2pPr>
            <a:lvl3pPr marL="1371600" lvl="2" indent="-317500">
              <a:lnSpc>
                <a:spcPct val="115000"/>
              </a:lnSpc>
              <a:spcBef>
                <a:spcPts val="160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3pPr>
            <a:lvl4pPr marL="1828800" lvl="3" indent="-317500">
              <a:lnSpc>
                <a:spcPct val="115000"/>
              </a:lnSpc>
              <a:spcBef>
                <a:spcPts val="160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4pPr>
            <a:lvl5pPr marL="2286000" lvl="4" indent="-317500">
              <a:lnSpc>
                <a:spcPct val="115000"/>
              </a:lnSpc>
              <a:spcBef>
                <a:spcPts val="160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5pPr>
            <a:lvl6pPr marL="2743200" lvl="5" indent="-317500">
              <a:lnSpc>
                <a:spcPct val="115000"/>
              </a:lnSpc>
              <a:spcBef>
                <a:spcPts val="160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6pPr>
            <a:lvl7pPr marL="3200400" lvl="6" indent="-317500">
              <a:lnSpc>
                <a:spcPct val="115000"/>
              </a:lnSpc>
              <a:spcBef>
                <a:spcPts val="160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7pPr>
            <a:lvl8pPr marL="3657600" lvl="7" indent="-317500">
              <a:lnSpc>
                <a:spcPct val="115000"/>
              </a:lnSpc>
              <a:spcBef>
                <a:spcPts val="160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8pPr>
            <a:lvl9pPr marL="4114800" lvl="8" indent="-317500">
              <a:lnSpc>
                <a:spcPct val="115000"/>
              </a:lnSpc>
              <a:spcBef>
                <a:spcPts val="1600"/>
              </a:spcBef>
              <a:spcAft>
                <a:spcPts val="160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accent1"/>
                </a:solidFill>
                <a:latin typeface="Source Code Pro"/>
                <a:ea typeface="Source Code Pro"/>
                <a:cs typeface="Source Code Pro"/>
                <a:sym typeface="Source Code Pro"/>
              </a:defRPr>
            </a:lvl1pPr>
            <a:lvl2pPr lvl="1" algn="r">
              <a:buNone/>
              <a:defRPr sz="1000">
                <a:solidFill>
                  <a:schemeClr val="accent1"/>
                </a:solidFill>
                <a:latin typeface="Source Code Pro"/>
                <a:ea typeface="Source Code Pro"/>
                <a:cs typeface="Source Code Pro"/>
                <a:sym typeface="Source Code Pro"/>
              </a:defRPr>
            </a:lvl2pPr>
            <a:lvl3pPr lvl="2" algn="r">
              <a:buNone/>
              <a:defRPr sz="1000">
                <a:solidFill>
                  <a:schemeClr val="accent1"/>
                </a:solidFill>
                <a:latin typeface="Source Code Pro"/>
                <a:ea typeface="Source Code Pro"/>
                <a:cs typeface="Source Code Pro"/>
                <a:sym typeface="Source Code Pro"/>
              </a:defRPr>
            </a:lvl3pPr>
            <a:lvl4pPr lvl="3" algn="r">
              <a:buNone/>
              <a:defRPr sz="1000">
                <a:solidFill>
                  <a:schemeClr val="accent1"/>
                </a:solidFill>
                <a:latin typeface="Source Code Pro"/>
                <a:ea typeface="Source Code Pro"/>
                <a:cs typeface="Source Code Pro"/>
                <a:sym typeface="Source Code Pro"/>
              </a:defRPr>
            </a:lvl4pPr>
            <a:lvl5pPr lvl="4" algn="r">
              <a:buNone/>
              <a:defRPr sz="1000">
                <a:solidFill>
                  <a:schemeClr val="accent1"/>
                </a:solidFill>
                <a:latin typeface="Source Code Pro"/>
                <a:ea typeface="Source Code Pro"/>
                <a:cs typeface="Source Code Pro"/>
                <a:sym typeface="Source Code Pro"/>
              </a:defRPr>
            </a:lvl5pPr>
            <a:lvl6pPr lvl="5" algn="r">
              <a:buNone/>
              <a:defRPr sz="1000">
                <a:solidFill>
                  <a:schemeClr val="accent1"/>
                </a:solidFill>
                <a:latin typeface="Source Code Pro"/>
                <a:ea typeface="Source Code Pro"/>
                <a:cs typeface="Source Code Pro"/>
                <a:sym typeface="Source Code Pro"/>
              </a:defRPr>
            </a:lvl6pPr>
            <a:lvl7pPr lvl="6" algn="r">
              <a:buNone/>
              <a:defRPr sz="1000">
                <a:solidFill>
                  <a:schemeClr val="accent1"/>
                </a:solidFill>
                <a:latin typeface="Source Code Pro"/>
                <a:ea typeface="Source Code Pro"/>
                <a:cs typeface="Source Code Pro"/>
                <a:sym typeface="Source Code Pro"/>
              </a:defRPr>
            </a:lvl7pPr>
            <a:lvl8pPr lvl="7" algn="r">
              <a:buNone/>
              <a:defRPr sz="1000">
                <a:solidFill>
                  <a:schemeClr val="accent1"/>
                </a:solidFill>
                <a:latin typeface="Source Code Pro"/>
                <a:ea typeface="Source Code Pro"/>
                <a:cs typeface="Source Code Pro"/>
                <a:sym typeface="Source Code Pro"/>
              </a:defRPr>
            </a:lvl8pPr>
            <a:lvl9pPr lvl="8" algn="r">
              <a:buNone/>
              <a:defRPr sz="1000">
                <a:solidFill>
                  <a:schemeClr val="accent1"/>
                </a:solidFill>
                <a:latin typeface="Source Code Pro"/>
                <a:ea typeface="Source Code Pro"/>
                <a:cs typeface="Source Code Pro"/>
                <a:sym typeface="Source Code Pro"/>
              </a:defRPr>
            </a:lvl9pPr>
          </a:lstStyle>
          <a:p>
            <a:pPr marL="0" lvl="0" indent="0" algn="r" rtl="0">
              <a:spcBef>
                <a:spcPts val="0"/>
              </a:spcBef>
              <a:spcAft>
                <a:spcPts val="0"/>
              </a:spcAft>
              <a:buNone/>
            </a:pPr>
            <a:fld id="{00000000-1234-1234-1234-123412341234}" type="slidenum">
              <a:rPr lang="nl"/>
              <a:t>‹nr.›</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customXml" Target="../ink/ink9.xml"/><Relationship Id="rId18" Type="http://schemas.openxmlformats.org/officeDocument/2006/relationships/image" Target="../media/image17.png"/><Relationship Id="rId3" Type="http://schemas.openxmlformats.org/officeDocument/2006/relationships/customXml" Target="../ink/ink4.xml"/><Relationship Id="rId7" Type="http://schemas.openxmlformats.org/officeDocument/2006/relationships/customXml" Target="../ink/ink6.xml"/><Relationship Id="rId12" Type="http://schemas.openxmlformats.org/officeDocument/2006/relationships/image" Target="../media/image14.png"/><Relationship Id="rId17" Type="http://schemas.openxmlformats.org/officeDocument/2006/relationships/customXml" Target="../ink/ink11.xml"/><Relationship Id="rId2" Type="http://schemas.openxmlformats.org/officeDocument/2006/relationships/image" Target="../media/image9.png"/><Relationship Id="rId16" Type="http://schemas.openxmlformats.org/officeDocument/2006/relationships/image" Target="../media/image16.png"/><Relationship Id="rId20" Type="http://schemas.openxmlformats.org/officeDocument/2006/relationships/image" Target="../media/image18.png"/><Relationship Id="rId1" Type="http://schemas.openxmlformats.org/officeDocument/2006/relationships/slideLayout" Target="../slideLayouts/slideLayout3.xml"/><Relationship Id="rId6" Type="http://schemas.openxmlformats.org/officeDocument/2006/relationships/image" Target="../media/image11.png"/><Relationship Id="rId11" Type="http://schemas.openxmlformats.org/officeDocument/2006/relationships/customXml" Target="../ink/ink8.xml"/><Relationship Id="rId5" Type="http://schemas.openxmlformats.org/officeDocument/2006/relationships/customXml" Target="../ink/ink5.xml"/><Relationship Id="rId15" Type="http://schemas.openxmlformats.org/officeDocument/2006/relationships/customXml" Target="../ink/ink10.xml"/><Relationship Id="rId10" Type="http://schemas.openxmlformats.org/officeDocument/2006/relationships/image" Target="../media/image13.png"/><Relationship Id="rId19" Type="http://schemas.openxmlformats.org/officeDocument/2006/relationships/customXml" Target="../ink/ink12.xml"/><Relationship Id="rId4" Type="http://schemas.openxmlformats.org/officeDocument/2006/relationships/image" Target="../media/image10.png"/><Relationship Id="rId9" Type="http://schemas.openxmlformats.org/officeDocument/2006/relationships/customXml" Target="../ink/ink7.xml"/><Relationship Id="rId14" Type="http://schemas.openxmlformats.org/officeDocument/2006/relationships/image" Target="../media/image15.png"/></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customXml" Target="../ink/ink13.xml"/><Relationship Id="rId2" Type="http://schemas.openxmlformats.org/officeDocument/2006/relationships/image" Target="../media/image20.png"/><Relationship Id="rId1" Type="http://schemas.openxmlformats.org/officeDocument/2006/relationships/slideLayout" Target="../slideLayouts/slideLayout3.xml"/><Relationship Id="rId4" Type="http://schemas.openxmlformats.org/officeDocument/2006/relationships/image" Target="../media/image12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hyperlink" Target="https://www.youtube.com/watch?v=pIWgnlI6z7M" TargetMode="Externa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ustomXml" Target="../ink/ink1.xml"/><Relationship Id="rId7" Type="http://schemas.openxmlformats.org/officeDocument/2006/relationships/customXml" Target="../ink/ink3.xml"/><Relationship Id="rId2" Type="http://schemas.openxmlformats.org/officeDocument/2006/relationships/image" Target="../media/image3.png"/><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customXml" Target="../ink/ink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5"/>
        <p:cNvGrpSpPr/>
        <p:nvPr/>
      </p:nvGrpSpPr>
      <p:grpSpPr>
        <a:xfrm>
          <a:off x="0" y="0"/>
          <a:ext cx="0" cy="0"/>
          <a:chOff x="0" y="0"/>
          <a:chExt cx="0" cy="0"/>
        </a:xfrm>
      </p:grpSpPr>
      <p:sp>
        <p:nvSpPr>
          <p:cNvPr id="56" name="Google Shape;56;p13"/>
          <p:cNvSpPr txBox="1">
            <a:spLocks noGrp="1"/>
          </p:cNvSpPr>
          <p:nvPr>
            <p:ph type="ctrTitle"/>
          </p:nvPr>
        </p:nvSpPr>
        <p:spPr>
          <a:xfrm>
            <a:off x="311700" y="392150"/>
            <a:ext cx="8520600" cy="2881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nl" dirty="0"/>
              <a:t>Rekenles gynzy</a:t>
            </a:r>
            <a:endParaRPr dirty="0"/>
          </a:p>
          <a:p>
            <a:pPr marL="0" lvl="0" indent="0" algn="ctr" rtl="0">
              <a:spcBef>
                <a:spcPts val="0"/>
              </a:spcBef>
              <a:spcAft>
                <a:spcPts val="0"/>
              </a:spcAft>
              <a:buNone/>
            </a:pPr>
            <a:r>
              <a:rPr lang="nl-NL" dirty="0"/>
              <a:t>8.6</a:t>
            </a:r>
            <a:endParaRPr dirty="0"/>
          </a:p>
          <a:p>
            <a:pPr marL="0" lvl="0" indent="0" algn="ctr" rtl="0">
              <a:spcBef>
                <a:spcPts val="0"/>
              </a:spcBef>
              <a:spcAft>
                <a:spcPts val="0"/>
              </a:spcAft>
              <a:buNone/>
            </a:pPr>
            <a:r>
              <a:rPr lang="nl" sz="1800" dirty="0"/>
              <a:t>Rekenrijk blok 8, les 6</a:t>
            </a:r>
            <a:endParaRPr sz="1800" dirty="0"/>
          </a:p>
        </p:txBody>
      </p:sp>
      <p:sp>
        <p:nvSpPr>
          <p:cNvPr id="57" name="Google Shape;57;p13"/>
          <p:cNvSpPr txBox="1">
            <a:spLocks noGrp="1"/>
          </p:cNvSpPr>
          <p:nvPr>
            <p:ph type="subTitle" idx="1"/>
          </p:nvPr>
        </p:nvSpPr>
        <p:spPr>
          <a:xfrm>
            <a:off x="311700" y="3890400"/>
            <a:ext cx="8520600" cy="706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nl-NL" dirty="0"/>
              <a:t>Getallenrij t/m 100.000</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395888C-E506-4A63-8423-D3FA2627CDB8}"/>
              </a:ext>
            </a:extLst>
          </p:cNvPr>
          <p:cNvSpPr>
            <a:spLocks noGrp="1"/>
          </p:cNvSpPr>
          <p:nvPr>
            <p:ph type="title"/>
          </p:nvPr>
        </p:nvSpPr>
        <p:spPr/>
        <p:txBody>
          <a:bodyPr/>
          <a:lstStyle/>
          <a:p>
            <a:r>
              <a:rPr lang="nl-NL" dirty="0"/>
              <a:t>Kijk eerst welk getal er in het midden moet staan</a:t>
            </a:r>
          </a:p>
        </p:txBody>
      </p:sp>
      <p:pic>
        <p:nvPicPr>
          <p:cNvPr id="4" name="Afbeelding 3">
            <a:extLst>
              <a:ext uri="{FF2B5EF4-FFF2-40B4-BE49-F238E27FC236}">
                <a16:creationId xmlns:a16="http://schemas.microsoft.com/office/drawing/2014/main" id="{88D7755F-A7CC-4AA3-9A55-041E34733FC4}"/>
              </a:ext>
            </a:extLst>
          </p:cNvPr>
          <p:cNvPicPr>
            <a:picLocks noChangeAspect="1"/>
          </p:cNvPicPr>
          <p:nvPr/>
        </p:nvPicPr>
        <p:blipFill rotWithShape="1">
          <a:blip r:embed="rId2"/>
          <a:srcRect l="12879" t="21204" r="13173" b="20531"/>
          <a:stretch/>
        </p:blipFill>
        <p:spPr>
          <a:xfrm>
            <a:off x="1181100" y="1563165"/>
            <a:ext cx="6781800" cy="3005710"/>
          </a:xfrm>
          <a:prstGeom prst="rect">
            <a:avLst/>
          </a:prstGeom>
        </p:spPr>
      </p:pic>
      <p:sp>
        <p:nvSpPr>
          <p:cNvPr id="3" name="Tijdelijke aanduiding voor tekst 2">
            <a:extLst>
              <a:ext uri="{FF2B5EF4-FFF2-40B4-BE49-F238E27FC236}">
                <a16:creationId xmlns:a16="http://schemas.microsoft.com/office/drawing/2014/main" id="{5EE25C1B-F8C0-477E-9384-4179668B3003}"/>
              </a:ext>
            </a:extLst>
          </p:cNvPr>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39846307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435CF2A-1074-40E2-A253-C59CD2D8DCBB}"/>
              </a:ext>
            </a:extLst>
          </p:cNvPr>
          <p:cNvSpPr>
            <a:spLocks noGrp="1"/>
          </p:cNvSpPr>
          <p:nvPr>
            <p:ph type="title"/>
          </p:nvPr>
        </p:nvSpPr>
        <p:spPr/>
        <p:txBody>
          <a:bodyPr/>
          <a:lstStyle/>
          <a:p>
            <a:r>
              <a:rPr lang="nl-NL" dirty="0"/>
              <a:t>Plaats het getal 86.000 op de getallenlijn.</a:t>
            </a:r>
          </a:p>
        </p:txBody>
      </p:sp>
      <p:sp>
        <p:nvSpPr>
          <p:cNvPr id="3" name="Tijdelijke aanduiding voor tekst 2">
            <a:extLst>
              <a:ext uri="{FF2B5EF4-FFF2-40B4-BE49-F238E27FC236}">
                <a16:creationId xmlns:a16="http://schemas.microsoft.com/office/drawing/2014/main" id="{1CE4FD0D-C84A-492B-8798-A3765E5C2B0C}"/>
              </a:ext>
            </a:extLst>
          </p:cNvPr>
          <p:cNvSpPr>
            <a:spLocks noGrp="1"/>
          </p:cNvSpPr>
          <p:nvPr>
            <p:ph type="body" idx="1"/>
          </p:nvPr>
        </p:nvSpPr>
        <p:spPr/>
        <p:txBody>
          <a:bodyPr/>
          <a:lstStyle/>
          <a:p>
            <a:endParaRPr lang="nl-NL"/>
          </a:p>
        </p:txBody>
      </p:sp>
      <p:pic>
        <p:nvPicPr>
          <p:cNvPr id="4" name="Afbeelding 3">
            <a:extLst>
              <a:ext uri="{FF2B5EF4-FFF2-40B4-BE49-F238E27FC236}">
                <a16:creationId xmlns:a16="http://schemas.microsoft.com/office/drawing/2014/main" id="{3AF299D4-520E-4A24-96A6-2B64470287B5}"/>
              </a:ext>
            </a:extLst>
          </p:cNvPr>
          <p:cNvPicPr>
            <a:picLocks noChangeAspect="1"/>
          </p:cNvPicPr>
          <p:nvPr/>
        </p:nvPicPr>
        <p:blipFill rotWithShape="1">
          <a:blip r:embed="rId2"/>
          <a:srcRect l="12750" t="34845" r="12749" b="17036"/>
          <a:stretch/>
        </p:blipFill>
        <p:spPr>
          <a:xfrm>
            <a:off x="861060" y="1334281"/>
            <a:ext cx="6812280" cy="2474937"/>
          </a:xfrm>
          <a:prstGeom prst="rect">
            <a:avLst/>
          </a:prstGeom>
        </p:spPr>
      </p:pic>
    </p:spTree>
    <p:extLst>
      <p:ext uri="{BB962C8B-B14F-4D97-AF65-F5344CB8AC3E}">
        <p14:creationId xmlns:p14="http://schemas.microsoft.com/office/powerpoint/2010/main" val="31651553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5FD43A-10D4-4D85-8897-1897B2772E3D}"/>
              </a:ext>
            </a:extLst>
          </p:cNvPr>
          <p:cNvSpPr>
            <a:spLocks noGrp="1"/>
          </p:cNvSpPr>
          <p:nvPr>
            <p:ph type="title"/>
          </p:nvPr>
        </p:nvSpPr>
        <p:spPr/>
        <p:txBody>
          <a:bodyPr/>
          <a:lstStyle/>
          <a:p>
            <a:r>
              <a:rPr lang="nl-NL" dirty="0"/>
              <a:t>ANTWOORD</a:t>
            </a:r>
          </a:p>
        </p:txBody>
      </p:sp>
      <p:sp>
        <p:nvSpPr>
          <p:cNvPr id="3" name="Tijdelijke aanduiding voor tekst 2">
            <a:extLst>
              <a:ext uri="{FF2B5EF4-FFF2-40B4-BE49-F238E27FC236}">
                <a16:creationId xmlns:a16="http://schemas.microsoft.com/office/drawing/2014/main" id="{2C51A874-7968-46A2-820C-C13ABFD83FE1}"/>
              </a:ext>
            </a:extLst>
          </p:cNvPr>
          <p:cNvSpPr>
            <a:spLocks noGrp="1"/>
          </p:cNvSpPr>
          <p:nvPr>
            <p:ph type="body" idx="1"/>
          </p:nvPr>
        </p:nvSpPr>
        <p:spPr/>
        <p:txBody>
          <a:bodyPr/>
          <a:lstStyle/>
          <a:p>
            <a:endParaRPr lang="nl-NL" dirty="0"/>
          </a:p>
        </p:txBody>
      </p:sp>
      <p:pic>
        <p:nvPicPr>
          <p:cNvPr id="4" name="Afbeelding 3">
            <a:extLst>
              <a:ext uri="{FF2B5EF4-FFF2-40B4-BE49-F238E27FC236}">
                <a16:creationId xmlns:a16="http://schemas.microsoft.com/office/drawing/2014/main" id="{C44D7053-B47D-4890-901B-47EF1DDCAFC5}"/>
              </a:ext>
            </a:extLst>
          </p:cNvPr>
          <p:cNvPicPr>
            <a:picLocks noChangeAspect="1"/>
          </p:cNvPicPr>
          <p:nvPr/>
        </p:nvPicPr>
        <p:blipFill rotWithShape="1">
          <a:blip r:embed="rId2"/>
          <a:srcRect l="12750" t="34845" r="12749" b="17036"/>
          <a:stretch/>
        </p:blipFill>
        <p:spPr>
          <a:xfrm>
            <a:off x="861060" y="1334281"/>
            <a:ext cx="6812280" cy="2474937"/>
          </a:xfrm>
          <a:prstGeom prst="rect">
            <a:avLst/>
          </a:prstGeom>
        </p:spPr>
      </p:pic>
      <p:grpSp>
        <p:nvGrpSpPr>
          <p:cNvPr id="32" name="Groep 31">
            <a:extLst>
              <a:ext uri="{FF2B5EF4-FFF2-40B4-BE49-F238E27FC236}">
                <a16:creationId xmlns:a16="http://schemas.microsoft.com/office/drawing/2014/main" id="{25F3E1AF-7851-427F-B617-EC598F330267}"/>
              </a:ext>
            </a:extLst>
          </p:cNvPr>
          <p:cNvGrpSpPr/>
          <p:nvPr/>
        </p:nvGrpSpPr>
        <p:grpSpPr>
          <a:xfrm>
            <a:off x="6583500" y="1615260"/>
            <a:ext cx="833040" cy="2100240"/>
            <a:chOff x="6583500" y="1615260"/>
            <a:chExt cx="833040" cy="2100240"/>
          </a:xfrm>
        </p:grpSpPr>
        <mc:AlternateContent xmlns:mc="http://schemas.openxmlformats.org/markup-compatibility/2006">
          <mc:Choice xmlns:p14="http://schemas.microsoft.com/office/powerpoint/2010/main" xmlns:aink="http://schemas.microsoft.com/office/drawing/2016/ink" Requires="p14 aink">
            <p:contentPart p14:bwMode="auto" r:id="rId3">
              <p14:nvContentPartPr>
                <p14:cNvPr id="22" name="Inkt 21">
                  <a:extLst>
                    <a:ext uri="{FF2B5EF4-FFF2-40B4-BE49-F238E27FC236}">
                      <a16:creationId xmlns:a16="http://schemas.microsoft.com/office/drawing/2014/main" id="{FCF6C660-D1C9-4730-A920-8766202FB200}"/>
                    </a:ext>
                  </a:extLst>
                </p14:cNvPr>
                <p14:cNvContentPartPr/>
                <p14:nvPr/>
              </p14:nvContentPartPr>
              <p14:xfrm>
                <a:off x="6664140" y="1615260"/>
                <a:ext cx="147960" cy="1767240"/>
              </p14:xfrm>
            </p:contentPart>
          </mc:Choice>
          <mc:Fallback>
            <p:pic>
              <p:nvPicPr>
                <p:cNvPr id="22" name="Inkt 21">
                  <a:extLst>
                    <a:ext uri="{FF2B5EF4-FFF2-40B4-BE49-F238E27FC236}">
                      <a16:creationId xmlns:a16="http://schemas.microsoft.com/office/drawing/2014/main" id="{FCF6C660-D1C9-4730-A920-8766202FB200}"/>
                    </a:ext>
                  </a:extLst>
                </p:cNvPr>
                <p:cNvPicPr/>
                <p:nvPr/>
              </p:nvPicPr>
              <p:blipFill>
                <a:blip r:embed="rId4"/>
                <a:stretch>
                  <a:fillRect/>
                </a:stretch>
              </p:blipFill>
              <p:spPr>
                <a:xfrm>
                  <a:off x="6646140" y="1597260"/>
                  <a:ext cx="183600" cy="1802880"/>
                </a:xfrm>
                <a:prstGeom prst="rect">
                  <a:avLst/>
                </a:prstGeom>
              </p:spPr>
            </p:pic>
          </mc:Fallback>
        </mc:AlternateContent>
        <mc:AlternateContent xmlns:mc="http://schemas.openxmlformats.org/markup-compatibility/2006">
          <mc:Choice xmlns:p14="http://schemas.microsoft.com/office/powerpoint/2010/main" xmlns:aink="http://schemas.microsoft.com/office/drawing/2016/ink" Requires="p14 aink">
            <p:contentPart p14:bwMode="auto" r:id="rId5">
              <p14:nvContentPartPr>
                <p14:cNvPr id="23" name="Inkt 22">
                  <a:extLst>
                    <a:ext uri="{FF2B5EF4-FFF2-40B4-BE49-F238E27FC236}">
                      <a16:creationId xmlns:a16="http://schemas.microsoft.com/office/drawing/2014/main" id="{FA604254-B28F-4172-B5DA-4EB232C7032E}"/>
                    </a:ext>
                  </a:extLst>
                </p14:cNvPr>
                <p14:cNvContentPartPr/>
                <p14:nvPr/>
              </p14:nvContentPartPr>
              <p14:xfrm>
                <a:off x="6583500" y="3497340"/>
                <a:ext cx="108720" cy="218160"/>
              </p14:xfrm>
            </p:contentPart>
          </mc:Choice>
          <mc:Fallback>
            <p:pic>
              <p:nvPicPr>
                <p:cNvPr id="23" name="Inkt 22">
                  <a:extLst>
                    <a:ext uri="{FF2B5EF4-FFF2-40B4-BE49-F238E27FC236}">
                      <a16:creationId xmlns:a16="http://schemas.microsoft.com/office/drawing/2014/main" id="{FA604254-B28F-4172-B5DA-4EB232C7032E}"/>
                    </a:ext>
                  </a:extLst>
                </p:cNvPr>
                <p:cNvPicPr/>
                <p:nvPr/>
              </p:nvPicPr>
              <p:blipFill>
                <a:blip r:embed="rId6"/>
                <a:stretch>
                  <a:fillRect/>
                </a:stretch>
              </p:blipFill>
              <p:spPr>
                <a:xfrm>
                  <a:off x="6565860" y="3479700"/>
                  <a:ext cx="144360" cy="253800"/>
                </a:xfrm>
                <a:prstGeom prst="rect">
                  <a:avLst/>
                </a:prstGeom>
              </p:spPr>
            </p:pic>
          </mc:Fallback>
        </mc:AlternateContent>
        <mc:AlternateContent xmlns:mc="http://schemas.openxmlformats.org/markup-compatibility/2006">
          <mc:Choice xmlns:p14="http://schemas.microsoft.com/office/powerpoint/2010/main" xmlns:aink="http://schemas.microsoft.com/office/drawing/2016/ink" Requires="p14 aink">
            <p:contentPart p14:bwMode="auto" r:id="rId7">
              <p14:nvContentPartPr>
                <p14:cNvPr id="24" name="Inkt 23">
                  <a:extLst>
                    <a:ext uri="{FF2B5EF4-FFF2-40B4-BE49-F238E27FC236}">
                      <a16:creationId xmlns:a16="http://schemas.microsoft.com/office/drawing/2014/main" id="{8E07D701-B3F9-4CD8-8C3E-3975B46B1357}"/>
                    </a:ext>
                  </a:extLst>
                </p14:cNvPr>
                <p14:cNvContentPartPr/>
                <p14:nvPr/>
              </p14:nvContentPartPr>
              <p14:xfrm>
                <a:off x="6606540" y="3617220"/>
                <a:ext cx="81720" cy="25560"/>
              </p14:xfrm>
            </p:contentPart>
          </mc:Choice>
          <mc:Fallback>
            <p:pic>
              <p:nvPicPr>
                <p:cNvPr id="24" name="Inkt 23">
                  <a:extLst>
                    <a:ext uri="{FF2B5EF4-FFF2-40B4-BE49-F238E27FC236}">
                      <a16:creationId xmlns:a16="http://schemas.microsoft.com/office/drawing/2014/main" id="{8E07D701-B3F9-4CD8-8C3E-3975B46B1357}"/>
                    </a:ext>
                  </a:extLst>
                </p:cNvPr>
                <p:cNvPicPr/>
                <p:nvPr/>
              </p:nvPicPr>
              <p:blipFill>
                <a:blip r:embed="rId8"/>
                <a:stretch>
                  <a:fillRect/>
                </a:stretch>
              </p:blipFill>
              <p:spPr>
                <a:xfrm>
                  <a:off x="6588540" y="3599220"/>
                  <a:ext cx="117360" cy="61200"/>
                </a:xfrm>
                <a:prstGeom prst="rect">
                  <a:avLst/>
                </a:prstGeom>
              </p:spPr>
            </p:pic>
          </mc:Fallback>
        </mc:AlternateContent>
        <mc:AlternateContent xmlns:mc="http://schemas.openxmlformats.org/markup-compatibility/2006">
          <mc:Choice xmlns:p14="http://schemas.microsoft.com/office/powerpoint/2010/main" xmlns:aink="http://schemas.microsoft.com/office/drawing/2016/ink" Requires="p14 aink">
            <p:contentPart p14:bwMode="auto" r:id="rId9">
              <p14:nvContentPartPr>
                <p14:cNvPr id="25" name="Inkt 24">
                  <a:extLst>
                    <a:ext uri="{FF2B5EF4-FFF2-40B4-BE49-F238E27FC236}">
                      <a16:creationId xmlns:a16="http://schemas.microsoft.com/office/drawing/2014/main" id="{D15F9040-7194-473C-A722-2DD625C599D1}"/>
                    </a:ext>
                  </a:extLst>
                </p14:cNvPr>
                <p14:cNvContentPartPr/>
                <p14:nvPr/>
              </p14:nvContentPartPr>
              <p14:xfrm>
                <a:off x="6737220" y="3520020"/>
                <a:ext cx="104400" cy="116640"/>
              </p14:xfrm>
            </p:contentPart>
          </mc:Choice>
          <mc:Fallback>
            <p:pic>
              <p:nvPicPr>
                <p:cNvPr id="25" name="Inkt 24">
                  <a:extLst>
                    <a:ext uri="{FF2B5EF4-FFF2-40B4-BE49-F238E27FC236}">
                      <a16:creationId xmlns:a16="http://schemas.microsoft.com/office/drawing/2014/main" id="{D15F9040-7194-473C-A722-2DD625C599D1}"/>
                    </a:ext>
                  </a:extLst>
                </p:cNvPr>
                <p:cNvPicPr/>
                <p:nvPr/>
              </p:nvPicPr>
              <p:blipFill>
                <a:blip r:embed="rId10"/>
                <a:stretch>
                  <a:fillRect/>
                </a:stretch>
              </p:blipFill>
              <p:spPr>
                <a:xfrm>
                  <a:off x="6719580" y="3502020"/>
                  <a:ext cx="140040" cy="152280"/>
                </a:xfrm>
                <a:prstGeom prst="rect">
                  <a:avLst/>
                </a:prstGeom>
              </p:spPr>
            </p:pic>
          </mc:Fallback>
        </mc:AlternateContent>
        <mc:AlternateContent xmlns:mc="http://schemas.openxmlformats.org/markup-compatibility/2006">
          <mc:Choice xmlns:p14="http://schemas.microsoft.com/office/powerpoint/2010/main" xmlns:aink="http://schemas.microsoft.com/office/drawing/2016/ink" Requires="p14 aink">
            <p:contentPart p14:bwMode="auto" r:id="rId11">
              <p14:nvContentPartPr>
                <p14:cNvPr id="26" name="Inkt 25">
                  <a:extLst>
                    <a:ext uri="{FF2B5EF4-FFF2-40B4-BE49-F238E27FC236}">
                      <a16:creationId xmlns:a16="http://schemas.microsoft.com/office/drawing/2014/main" id="{C6245B3A-C190-473C-8D44-1D8605E2307C}"/>
                    </a:ext>
                  </a:extLst>
                </p14:cNvPr>
                <p14:cNvContentPartPr/>
                <p14:nvPr/>
              </p14:nvContentPartPr>
              <p14:xfrm>
                <a:off x="6766380" y="3501660"/>
                <a:ext cx="95760" cy="3240"/>
              </p14:xfrm>
            </p:contentPart>
          </mc:Choice>
          <mc:Fallback>
            <p:pic>
              <p:nvPicPr>
                <p:cNvPr id="26" name="Inkt 25">
                  <a:extLst>
                    <a:ext uri="{FF2B5EF4-FFF2-40B4-BE49-F238E27FC236}">
                      <a16:creationId xmlns:a16="http://schemas.microsoft.com/office/drawing/2014/main" id="{C6245B3A-C190-473C-8D44-1D8605E2307C}"/>
                    </a:ext>
                  </a:extLst>
                </p:cNvPr>
                <p:cNvPicPr/>
                <p:nvPr/>
              </p:nvPicPr>
              <p:blipFill>
                <a:blip r:embed="rId12"/>
                <a:stretch>
                  <a:fillRect/>
                </a:stretch>
              </p:blipFill>
              <p:spPr>
                <a:xfrm>
                  <a:off x="6748380" y="3484020"/>
                  <a:ext cx="131400" cy="38880"/>
                </a:xfrm>
                <a:prstGeom prst="rect">
                  <a:avLst/>
                </a:prstGeom>
              </p:spPr>
            </p:pic>
          </mc:Fallback>
        </mc:AlternateContent>
        <mc:AlternateContent xmlns:mc="http://schemas.openxmlformats.org/markup-compatibility/2006">
          <mc:Choice xmlns:p14="http://schemas.microsoft.com/office/powerpoint/2010/main" xmlns:aink="http://schemas.microsoft.com/office/drawing/2016/ink" Requires="p14 aink">
            <p:contentPart p14:bwMode="auto" r:id="rId13">
              <p14:nvContentPartPr>
                <p14:cNvPr id="27" name="Inkt 26">
                  <a:extLst>
                    <a:ext uri="{FF2B5EF4-FFF2-40B4-BE49-F238E27FC236}">
                      <a16:creationId xmlns:a16="http://schemas.microsoft.com/office/drawing/2014/main" id="{1AC12DCE-9546-49C8-86CC-0E2451F1BCBF}"/>
                    </a:ext>
                  </a:extLst>
                </p14:cNvPr>
                <p14:cNvContentPartPr/>
                <p14:nvPr/>
              </p14:nvContentPartPr>
              <p14:xfrm>
                <a:off x="6880860" y="3626580"/>
                <a:ext cx="360" cy="360"/>
              </p14:xfrm>
            </p:contentPart>
          </mc:Choice>
          <mc:Fallback>
            <p:pic>
              <p:nvPicPr>
                <p:cNvPr id="27" name="Inkt 26">
                  <a:extLst>
                    <a:ext uri="{FF2B5EF4-FFF2-40B4-BE49-F238E27FC236}">
                      <a16:creationId xmlns:a16="http://schemas.microsoft.com/office/drawing/2014/main" id="{1AC12DCE-9546-49C8-86CC-0E2451F1BCBF}"/>
                    </a:ext>
                  </a:extLst>
                </p:cNvPr>
                <p:cNvPicPr/>
                <p:nvPr/>
              </p:nvPicPr>
              <p:blipFill>
                <a:blip r:embed="rId14"/>
                <a:stretch>
                  <a:fillRect/>
                </a:stretch>
              </p:blipFill>
              <p:spPr>
                <a:xfrm>
                  <a:off x="6862860" y="3608580"/>
                  <a:ext cx="36000" cy="36000"/>
                </a:xfrm>
                <a:prstGeom prst="rect">
                  <a:avLst/>
                </a:prstGeom>
              </p:spPr>
            </p:pic>
          </mc:Fallback>
        </mc:AlternateContent>
        <mc:AlternateContent xmlns:mc="http://schemas.openxmlformats.org/markup-compatibility/2006">
          <mc:Choice xmlns:p14="http://schemas.microsoft.com/office/powerpoint/2010/main" xmlns:aink="http://schemas.microsoft.com/office/drawing/2016/ink" Requires="p14 aink">
            <p:contentPart p14:bwMode="auto" r:id="rId15">
              <p14:nvContentPartPr>
                <p14:cNvPr id="29" name="Inkt 28">
                  <a:extLst>
                    <a:ext uri="{FF2B5EF4-FFF2-40B4-BE49-F238E27FC236}">
                      <a16:creationId xmlns:a16="http://schemas.microsoft.com/office/drawing/2014/main" id="{11EDA924-7353-4782-B934-072305E4CBD0}"/>
                    </a:ext>
                  </a:extLst>
                </p14:cNvPr>
                <p14:cNvContentPartPr/>
                <p14:nvPr/>
              </p14:nvContentPartPr>
              <p14:xfrm>
                <a:off x="6964020" y="3489780"/>
                <a:ext cx="86760" cy="137520"/>
              </p14:xfrm>
            </p:contentPart>
          </mc:Choice>
          <mc:Fallback>
            <p:pic>
              <p:nvPicPr>
                <p:cNvPr id="29" name="Inkt 28">
                  <a:extLst>
                    <a:ext uri="{FF2B5EF4-FFF2-40B4-BE49-F238E27FC236}">
                      <a16:creationId xmlns:a16="http://schemas.microsoft.com/office/drawing/2014/main" id="{11EDA924-7353-4782-B934-072305E4CBD0}"/>
                    </a:ext>
                  </a:extLst>
                </p:cNvPr>
                <p:cNvPicPr/>
                <p:nvPr/>
              </p:nvPicPr>
              <p:blipFill>
                <a:blip r:embed="rId16"/>
                <a:stretch>
                  <a:fillRect/>
                </a:stretch>
              </p:blipFill>
              <p:spPr>
                <a:xfrm>
                  <a:off x="6946020" y="3471780"/>
                  <a:ext cx="122400" cy="173160"/>
                </a:xfrm>
                <a:prstGeom prst="rect">
                  <a:avLst/>
                </a:prstGeom>
              </p:spPr>
            </p:pic>
          </mc:Fallback>
        </mc:AlternateContent>
        <mc:AlternateContent xmlns:mc="http://schemas.openxmlformats.org/markup-compatibility/2006">
          <mc:Choice xmlns:p14="http://schemas.microsoft.com/office/powerpoint/2010/main" xmlns:aink="http://schemas.microsoft.com/office/drawing/2016/ink" Requires="p14 aink">
            <p:contentPart p14:bwMode="auto" r:id="rId17">
              <p14:nvContentPartPr>
                <p14:cNvPr id="30" name="Inkt 29">
                  <a:extLst>
                    <a:ext uri="{FF2B5EF4-FFF2-40B4-BE49-F238E27FC236}">
                      <a16:creationId xmlns:a16="http://schemas.microsoft.com/office/drawing/2014/main" id="{A7EDBB20-3101-4172-BF91-6D124EB95672}"/>
                    </a:ext>
                  </a:extLst>
                </p14:cNvPr>
                <p14:cNvContentPartPr/>
                <p14:nvPr/>
              </p14:nvContentPartPr>
              <p14:xfrm>
                <a:off x="7140060" y="3504900"/>
                <a:ext cx="78480" cy="124200"/>
              </p14:xfrm>
            </p:contentPart>
          </mc:Choice>
          <mc:Fallback>
            <p:pic>
              <p:nvPicPr>
                <p:cNvPr id="30" name="Inkt 29">
                  <a:extLst>
                    <a:ext uri="{FF2B5EF4-FFF2-40B4-BE49-F238E27FC236}">
                      <a16:creationId xmlns:a16="http://schemas.microsoft.com/office/drawing/2014/main" id="{A7EDBB20-3101-4172-BF91-6D124EB95672}"/>
                    </a:ext>
                  </a:extLst>
                </p:cNvPr>
                <p:cNvPicPr/>
                <p:nvPr/>
              </p:nvPicPr>
              <p:blipFill>
                <a:blip r:embed="rId18"/>
                <a:stretch>
                  <a:fillRect/>
                </a:stretch>
              </p:blipFill>
              <p:spPr>
                <a:xfrm>
                  <a:off x="7122060" y="3486900"/>
                  <a:ext cx="114120" cy="159840"/>
                </a:xfrm>
                <a:prstGeom prst="rect">
                  <a:avLst/>
                </a:prstGeom>
              </p:spPr>
            </p:pic>
          </mc:Fallback>
        </mc:AlternateContent>
        <mc:AlternateContent xmlns:mc="http://schemas.openxmlformats.org/markup-compatibility/2006">
          <mc:Choice xmlns:p14="http://schemas.microsoft.com/office/powerpoint/2010/main" xmlns:aink="http://schemas.microsoft.com/office/drawing/2016/ink" Requires="p14 aink">
            <p:contentPart p14:bwMode="auto" r:id="rId19">
              <p14:nvContentPartPr>
                <p14:cNvPr id="31" name="Inkt 30">
                  <a:extLst>
                    <a:ext uri="{FF2B5EF4-FFF2-40B4-BE49-F238E27FC236}">
                      <a16:creationId xmlns:a16="http://schemas.microsoft.com/office/drawing/2014/main" id="{C57FDABA-4AD9-4C26-BD94-0E030DCDB0FF}"/>
                    </a:ext>
                  </a:extLst>
                </p14:cNvPr>
                <p14:cNvContentPartPr/>
                <p14:nvPr/>
              </p14:nvContentPartPr>
              <p14:xfrm>
                <a:off x="7307100" y="3464580"/>
                <a:ext cx="109440" cy="163800"/>
              </p14:xfrm>
            </p:contentPart>
          </mc:Choice>
          <mc:Fallback>
            <p:pic>
              <p:nvPicPr>
                <p:cNvPr id="31" name="Inkt 30">
                  <a:extLst>
                    <a:ext uri="{FF2B5EF4-FFF2-40B4-BE49-F238E27FC236}">
                      <a16:creationId xmlns:a16="http://schemas.microsoft.com/office/drawing/2014/main" id="{C57FDABA-4AD9-4C26-BD94-0E030DCDB0FF}"/>
                    </a:ext>
                  </a:extLst>
                </p:cNvPr>
                <p:cNvPicPr/>
                <p:nvPr/>
              </p:nvPicPr>
              <p:blipFill>
                <a:blip r:embed="rId20"/>
                <a:stretch>
                  <a:fillRect/>
                </a:stretch>
              </p:blipFill>
              <p:spPr>
                <a:xfrm>
                  <a:off x="7289100" y="3446940"/>
                  <a:ext cx="145080" cy="199440"/>
                </a:xfrm>
                <a:prstGeom prst="rect">
                  <a:avLst/>
                </a:prstGeom>
              </p:spPr>
            </p:pic>
          </mc:Fallback>
        </mc:AlternateContent>
      </p:grpSp>
    </p:spTree>
    <p:extLst>
      <p:ext uri="{BB962C8B-B14F-4D97-AF65-F5344CB8AC3E}">
        <p14:creationId xmlns:p14="http://schemas.microsoft.com/office/powerpoint/2010/main" val="19018165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805EA78-3BAA-46C7-9DA5-0BB6724C6DA0}"/>
              </a:ext>
            </a:extLst>
          </p:cNvPr>
          <p:cNvSpPr>
            <a:spLocks noGrp="1"/>
          </p:cNvSpPr>
          <p:nvPr>
            <p:ph type="title"/>
          </p:nvPr>
        </p:nvSpPr>
        <p:spPr>
          <a:xfrm>
            <a:off x="311700" y="292850"/>
            <a:ext cx="8520600" cy="1619770"/>
          </a:xfrm>
        </p:spPr>
        <p:txBody>
          <a:bodyPr/>
          <a:lstStyle/>
          <a:p>
            <a:r>
              <a:rPr lang="nl-NL" dirty="0"/>
              <a:t>WELK GETAL HOORT BIJ HET VRAAGTEKEN OP DE GETALLENLIJN?</a:t>
            </a:r>
          </a:p>
        </p:txBody>
      </p:sp>
      <p:sp>
        <p:nvSpPr>
          <p:cNvPr id="3" name="Tijdelijke aanduiding voor tekst 2">
            <a:extLst>
              <a:ext uri="{FF2B5EF4-FFF2-40B4-BE49-F238E27FC236}">
                <a16:creationId xmlns:a16="http://schemas.microsoft.com/office/drawing/2014/main" id="{4B6455EF-2BFC-4CCF-8226-B17D036EC93E}"/>
              </a:ext>
            </a:extLst>
          </p:cNvPr>
          <p:cNvSpPr>
            <a:spLocks noGrp="1"/>
          </p:cNvSpPr>
          <p:nvPr>
            <p:ph type="body" idx="1"/>
          </p:nvPr>
        </p:nvSpPr>
        <p:spPr/>
        <p:txBody>
          <a:bodyPr/>
          <a:lstStyle/>
          <a:p>
            <a:endParaRPr lang="nl-NL"/>
          </a:p>
        </p:txBody>
      </p:sp>
      <p:pic>
        <p:nvPicPr>
          <p:cNvPr id="4" name="Afbeelding 3">
            <a:extLst>
              <a:ext uri="{FF2B5EF4-FFF2-40B4-BE49-F238E27FC236}">
                <a16:creationId xmlns:a16="http://schemas.microsoft.com/office/drawing/2014/main" id="{156BDAC9-4350-424D-9103-CD6EA646B75A}"/>
              </a:ext>
            </a:extLst>
          </p:cNvPr>
          <p:cNvPicPr>
            <a:picLocks noChangeAspect="1"/>
          </p:cNvPicPr>
          <p:nvPr/>
        </p:nvPicPr>
        <p:blipFill rotWithShape="1">
          <a:blip r:embed="rId2"/>
          <a:srcRect l="13589" t="34860" r="13045" b="16395"/>
          <a:stretch/>
        </p:blipFill>
        <p:spPr>
          <a:xfrm>
            <a:off x="838200" y="1805940"/>
            <a:ext cx="6728460" cy="2514600"/>
          </a:xfrm>
          <a:prstGeom prst="rect">
            <a:avLst/>
          </a:prstGeom>
        </p:spPr>
      </p:pic>
    </p:spTree>
    <p:extLst>
      <p:ext uri="{BB962C8B-B14F-4D97-AF65-F5344CB8AC3E}">
        <p14:creationId xmlns:p14="http://schemas.microsoft.com/office/powerpoint/2010/main" val="40690374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F56AD4-0968-4967-B0BB-92D10DC54567}"/>
              </a:ext>
            </a:extLst>
          </p:cNvPr>
          <p:cNvSpPr>
            <a:spLocks noGrp="1"/>
          </p:cNvSpPr>
          <p:nvPr>
            <p:ph type="title"/>
          </p:nvPr>
        </p:nvSpPr>
        <p:spPr/>
        <p:txBody>
          <a:bodyPr/>
          <a:lstStyle/>
          <a:p>
            <a:r>
              <a:rPr lang="nl-NL" dirty="0"/>
              <a:t>VRAAG</a:t>
            </a:r>
          </a:p>
        </p:txBody>
      </p:sp>
      <p:sp>
        <p:nvSpPr>
          <p:cNvPr id="3" name="Tijdelijke aanduiding voor tekst 2">
            <a:extLst>
              <a:ext uri="{FF2B5EF4-FFF2-40B4-BE49-F238E27FC236}">
                <a16:creationId xmlns:a16="http://schemas.microsoft.com/office/drawing/2014/main" id="{BD84AEF3-800B-44DD-B5F9-E5E4688DF71F}"/>
              </a:ext>
            </a:extLst>
          </p:cNvPr>
          <p:cNvSpPr>
            <a:spLocks noGrp="1"/>
          </p:cNvSpPr>
          <p:nvPr>
            <p:ph type="body" idx="1"/>
          </p:nvPr>
        </p:nvSpPr>
        <p:spPr/>
        <p:txBody>
          <a:bodyPr/>
          <a:lstStyle/>
          <a:p>
            <a:endParaRPr lang="nl-NL"/>
          </a:p>
        </p:txBody>
      </p:sp>
      <p:pic>
        <p:nvPicPr>
          <p:cNvPr id="4" name="Afbeelding 3">
            <a:extLst>
              <a:ext uri="{FF2B5EF4-FFF2-40B4-BE49-F238E27FC236}">
                <a16:creationId xmlns:a16="http://schemas.microsoft.com/office/drawing/2014/main" id="{B5C532AA-8CFE-44B5-9377-95701FC6B1E9}"/>
              </a:ext>
            </a:extLst>
          </p:cNvPr>
          <p:cNvPicPr>
            <a:picLocks noChangeAspect="1"/>
          </p:cNvPicPr>
          <p:nvPr/>
        </p:nvPicPr>
        <p:blipFill rotWithShape="1">
          <a:blip r:embed="rId2"/>
          <a:srcRect l="13848" t="27675" r="27064" b="19877"/>
          <a:stretch/>
        </p:blipFill>
        <p:spPr>
          <a:xfrm>
            <a:off x="1577340" y="1676400"/>
            <a:ext cx="5234940" cy="2613660"/>
          </a:xfrm>
          <a:prstGeom prst="rect">
            <a:avLst/>
          </a:prstGeom>
        </p:spPr>
      </p:pic>
    </p:spTree>
    <p:extLst>
      <p:ext uri="{BB962C8B-B14F-4D97-AF65-F5344CB8AC3E}">
        <p14:creationId xmlns:p14="http://schemas.microsoft.com/office/powerpoint/2010/main" val="25197966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89E41B-EC05-4794-8212-C14CD3EA46BA}"/>
              </a:ext>
            </a:extLst>
          </p:cNvPr>
          <p:cNvSpPr>
            <a:spLocks noGrp="1"/>
          </p:cNvSpPr>
          <p:nvPr>
            <p:ph type="title"/>
          </p:nvPr>
        </p:nvSpPr>
        <p:spPr/>
        <p:txBody>
          <a:bodyPr/>
          <a:lstStyle/>
          <a:p>
            <a:r>
              <a:rPr lang="nl-NL" dirty="0"/>
              <a:t>ANTWOORD</a:t>
            </a:r>
          </a:p>
        </p:txBody>
      </p:sp>
      <p:sp>
        <p:nvSpPr>
          <p:cNvPr id="3" name="Tijdelijke aanduiding voor tekst 2">
            <a:extLst>
              <a:ext uri="{FF2B5EF4-FFF2-40B4-BE49-F238E27FC236}">
                <a16:creationId xmlns:a16="http://schemas.microsoft.com/office/drawing/2014/main" id="{6FDB671E-DBE7-4AF6-A5D6-5B61819CA447}"/>
              </a:ext>
            </a:extLst>
          </p:cNvPr>
          <p:cNvSpPr>
            <a:spLocks noGrp="1"/>
          </p:cNvSpPr>
          <p:nvPr>
            <p:ph type="body" idx="1"/>
          </p:nvPr>
        </p:nvSpPr>
        <p:spPr/>
        <p:txBody>
          <a:bodyPr/>
          <a:lstStyle/>
          <a:p>
            <a:endParaRPr lang="nl-NL"/>
          </a:p>
        </p:txBody>
      </p:sp>
      <p:pic>
        <p:nvPicPr>
          <p:cNvPr id="4" name="Afbeelding 3">
            <a:extLst>
              <a:ext uri="{FF2B5EF4-FFF2-40B4-BE49-F238E27FC236}">
                <a16:creationId xmlns:a16="http://schemas.microsoft.com/office/drawing/2014/main" id="{EBBB4823-94F4-4CC9-8290-9D429A4CDB68}"/>
              </a:ext>
            </a:extLst>
          </p:cNvPr>
          <p:cNvPicPr>
            <a:picLocks noChangeAspect="1"/>
          </p:cNvPicPr>
          <p:nvPr/>
        </p:nvPicPr>
        <p:blipFill rotWithShape="1">
          <a:blip r:embed="rId2"/>
          <a:srcRect l="13848" t="27675" r="27064" b="19877"/>
          <a:stretch/>
        </p:blipFill>
        <p:spPr>
          <a:xfrm>
            <a:off x="1577340" y="1676400"/>
            <a:ext cx="5234940" cy="2613660"/>
          </a:xfrm>
          <a:prstGeom prst="rect">
            <a:avLst/>
          </a:prstGeom>
        </p:spPr>
      </p:pic>
      <mc:AlternateContent xmlns:mc="http://schemas.openxmlformats.org/markup-compatibility/2006" xmlns:p14="http://schemas.microsoft.com/office/powerpoint/2010/main" xmlns:aink="http://schemas.microsoft.com/office/drawing/2016/ink">
        <mc:Choice Requires="p14 aink">
          <p:contentPart p14:bwMode="auto" r:id="rId3">
            <p14:nvContentPartPr>
              <p14:cNvPr id="5" name="Inkt 4">
                <a:extLst>
                  <a:ext uri="{FF2B5EF4-FFF2-40B4-BE49-F238E27FC236}">
                    <a16:creationId xmlns:a16="http://schemas.microsoft.com/office/drawing/2014/main" id="{734AC128-3A27-40B8-B426-698ADCE93F4B}"/>
                  </a:ext>
                </a:extLst>
              </p14:cNvPr>
              <p14:cNvContentPartPr/>
              <p14:nvPr/>
            </p14:nvContentPartPr>
            <p14:xfrm>
              <a:off x="4866300" y="3313740"/>
              <a:ext cx="735120" cy="610920"/>
            </p14:xfrm>
          </p:contentPart>
        </mc:Choice>
        <mc:Fallback xmlns="">
          <p:pic>
            <p:nvPicPr>
              <p:cNvPr id="5" name="Inkt 4">
                <a:extLst>
                  <a:ext uri="{FF2B5EF4-FFF2-40B4-BE49-F238E27FC236}">
                    <a16:creationId xmlns:a16="http://schemas.microsoft.com/office/drawing/2014/main" id="{734AC128-3A27-40B8-B426-698ADCE93F4B}"/>
                  </a:ext>
                </a:extLst>
              </p:cNvPr>
              <p:cNvPicPr/>
              <p:nvPr/>
            </p:nvPicPr>
            <p:blipFill>
              <a:blip r:embed="rId4"/>
              <a:stretch>
                <a:fillRect/>
              </a:stretch>
            </p:blipFill>
            <p:spPr>
              <a:xfrm>
                <a:off x="4848660" y="3296100"/>
                <a:ext cx="770760" cy="646560"/>
              </a:xfrm>
              <a:prstGeom prst="rect">
                <a:avLst/>
              </a:prstGeom>
            </p:spPr>
          </p:pic>
        </mc:Fallback>
      </mc:AlternateContent>
    </p:spTree>
    <p:extLst>
      <p:ext uri="{BB962C8B-B14F-4D97-AF65-F5344CB8AC3E}">
        <p14:creationId xmlns:p14="http://schemas.microsoft.com/office/powerpoint/2010/main" val="42028470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269693F-988B-4642-973D-EA554BA89574}"/>
              </a:ext>
            </a:extLst>
          </p:cNvPr>
          <p:cNvSpPr>
            <a:spLocks noGrp="1"/>
          </p:cNvSpPr>
          <p:nvPr>
            <p:ph type="title"/>
          </p:nvPr>
        </p:nvSpPr>
        <p:spPr/>
        <p:txBody>
          <a:bodyPr/>
          <a:lstStyle/>
          <a:p>
            <a:r>
              <a:rPr lang="nl-NL" dirty="0"/>
              <a:t>Wat heb je geleerd?</a:t>
            </a:r>
          </a:p>
        </p:txBody>
      </p:sp>
      <p:sp>
        <p:nvSpPr>
          <p:cNvPr id="3" name="Tijdelijke aanduiding voor tekst 2">
            <a:extLst>
              <a:ext uri="{FF2B5EF4-FFF2-40B4-BE49-F238E27FC236}">
                <a16:creationId xmlns:a16="http://schemas.microsoft.com/office/drawing/2014/main" id="{B3826B26-6849-4EC6-9BAC-70955DCA3827}"/>
              </a:ext>
            </a:extLst>
          </p:cNvPr>
          <p:cNvSpPr>
            <a:spLocks noGrp="1"/>
          </p:cNvSpPr>
          <p:nvPr>
            <p:ph type="body" idx="1"/>
          </p:nvPr>
        </p:nvSpPr>
        <p:spPr/>
        <p:txBody>
          <a:bodyPr/>
          <a:lstStyle/>
          <a:p>
            <a:r>
              <a:rPr lang="nl-NL" dirty="0"/>
              <a:t>Ik kan getallen tot en met 100.000 globaal plaatsen op de getallenlijn.</a:t>
            </a:r>
          </a:p>
          <a:p>
            <a:endParaRPr lang="nl-NL" dirty="0"/>
          </a:p>
          <a:p>
            <a:r>
              <a:rPr lang="nl-NL" dirty="0"/>
              <a:t>Waarom leer je getallen op de getallenlijn te plaatsen waar deze ongeveer horen?</a:t>
            </a:r>
          </a:p>
          <a:p>
            <a:endParaRPr lang="nl-NL" dirty="0"/>
          </a:p>
          <a:p>
            <a:r>
              <a:rPr lang="nl-NL" dirty="0"/>
              <a:t>Hoe plaats je een getal ongeveer op de getallenlijn?</a:t>
            </a:r>
          </a:p>
        </p:txBody>
      </p:sp>
    </p:spTree>
    <p:extLst>
      <p:ext uri="{BB962C8B-B14F-4D97-AF65-F5344CB8AC3E}">
        <p14:creationId xmlns:p14="http://schemas.microsoft.com/office/powerpoint/2010/main" val="20630127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Google Shape;62;p14"/>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nl-NL" dirty="0"/>
              <a:t>LESDOEL</a:t>
            </a:r>
            <a:endParaRPr dirty="0"/>
          </a:p>
        </p:txBody>
      </p:sp>
      <p:sp>
        <p:nvSpPr>
          <p:cNvPr id="63" name="Google Shape;63;p14"/>
          <p:cNvSpPr txBox="1">
            <a:spLocks noGrp="1"/>
          </p:cNvSpPr>
          <p:nvPr>
            <p:ph type="body" idx="1"/>
          </p:nvPr>
        </p:nvSpPr>
        <p:spPr>
          <a:xfrm>
            <a:off x="311700" y="1093850"/>
            <a:ext cx="8520600" cy="3903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nl" dirty="0"/>
          </a:p>
          <a:p>
            <a:pPr marL="0" lvl="0" indent="0" algn="l" rtl="0">
              <a:spcBef>
                <a:spcPts val="0"/>
              </a:spcBef>
              <a:spcAft>
                <a:spcPts val="0"/>
              </a:spcAft>
              <a:buNone/>
            </a:pPr>
            <a:endParaRPr lang="nl" dirty="0"/>
          </a:p>
          <a:p>
            <a:pPr marL="0" lvl="0" indent="0" algn="l" rtl="0">
              <a:spcBef>
                <a:spcPts val="0"/>
              </a:spcBef>
              <a:spcAft>
                <a:spcPts val="0"/>
              </a:spcAft>
              <a:buNone/>
            </a:pPr>
            <a:endParaRPr lang="nl" dirty="0"/>
          </a:p>
          <a:p>
            <a:pPr marL="0" lvl="0" indent="0" algn="l" rtl="0">
              <a:spcBef>
                <a:spcPts val="0"/>
              </a:spcBef>
              <a:spcAft>
                <a:spcPts val="0"/>
              </a:spcAft>
              <a:buNone/>
            </a:pPr>
            <a:endParaRPr lang="nl" dirty="0"/>
          </a:p>
          <a:p>
            <a:pPr marL="0" lvl="0" indent="0" algn="l" rtl="0">
              <a:spcBef>
                <a:spcPts val="0"/>
              </a:spcBef>
              <a:spcAft>
                <a:spcPts val="0"/>
              </a:spcAft>
              <a:buNone/>
            </a:pPr>
            <a:endParaRPr lang="nl" dirty="0"/>
          </a:p>
          <a:p>
            <a:pPr marL="0" lvl="0" indent="0" algn="l" rtl="0">
              <a:spcBef>
                <a:spcPts val="0"/>
              </a:spcBef>
              <a:spcAft>
                <a:spcPts val="0"/>
              </a:spcAft>
              <a:buNone/>
            </a:pPr>
            <a:endParaRPr lang="nl" dirty="0"/>
          </a:p>
          <a:p>
            <a:pPr marL="0" lvl="0" indent="0" algn="l" rtl="0">
              <a:spcBef>
                <a:spcPts val="0"/>
              </a:spcBef>
              <a:spcAft>
                <a:spcPts val="0"/>
              </a:spcAft>
              <a:buNone/>
            </a:pPr>
            <a:r>
              <a:rPr lang="nl" dirty="0"/>
              <a:t>Na deze instructie kan je zelfstandig op Gynzykids de volgende lessen maken:</a:t>
            </a:r>
            <a:endParaRPr dirty="0"/>
          </a:p>
          <a:p>
            <a:pPr marL="0" lvl="0" indent="0" algn="ctr" rtl="0">
              <a:spcBef>
                <a:spcPts val="1600"/>
              </a:spcBef>
              <a:spcAft>
                <a:spcPts val="1600"/>
              </a:spcAft>
              <a:buNone/>
            </a:pPr>
            <a:r>
              <a:rPr lang="nl" u="sng" dirty="0">
                <a:solidFill>
                  <a:srgbClr val="0000FF"/>
                </a:solidFill>
              </a:rPr>
              <a:t>Blok 8 </a:t>
            </a:r>
            <a:r>
              <a:rPr lang="nl-NL" u="sng" dirty="0">
                <a:solidFill>
                  <a:srgbClr val="0000FF"/>
                </a:solidFill>
              </a:rPr>
              <a:t>les 6</a:t>
            </a:r>
            <a:endParaRPr u="sng" dirty="0">
              <a:solidFill>
                <a:srgbClr val="0000FF"/>
              </a:solidFill>
            </a:endParaRPr>
          </a:p>
        </p:txBody>
      </p:sp>
      <p:pic>
        <p:nvPicPr>
          <p:cNvPr id="2" name="Afbeelding 1">
            <a:extLst>
              <a:ext uri="{FF2B5EF4-FFF2-40B4-BE49-F238E27FC236}">
                <a16:creationId xmlns:a16="http://schemas.microsoft.com/office/drawing/2014/main" id="{D7A9F3CB-84F2-4041-84F8-507778781F55}"/>
              </a:ext>
            </a:extLst>
          </p:cNvPr>
          <p:cNvPicPr>
            <a:picLocks noChangeAspect="1"/>
          </p:cNvPicPr>
          <p:nvPr/>
        </p:nvPicPr>
        <p:blipFill rotWithShape="1">
          <a:blip r:embed="rId3"/>
          <a:srcRect l="13166" t="35408" r="13168" b="43111"/>
          <a:stretch/>
        </p:blipFill>
        <p:spPr>
          <a:xfrm>
            <a:off x="937260" y="1342400"/>
            <a:ext cx="7494796" cy="122935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E4E399-0156-4757-B099-9FAEDEAF9D52}"/>
              </a:ext>
            </a:extLst>
          </p:cNvPr>
          <p:cNvSpPr>
            <a:spLocks noGrp="1"/>
          </p:cNvSpPr>
          <p:nvPr>
            <p:ph type="title"/>
          </p:nvPr>
        </p:nvSpPr>
        <p:spPr/>
        <p:txBody>
          <a:bodyPr/>
          <a:lstStyle/>
          <a:p>
            <a:r>
              <a:rPr lang="nl-NL" dirty="0"/>
              <a:t>Waarom is het belangrijk om dit te kunnen?</a:t>
            </a:r>
          </a:p>
        </p:txBody>
      </p:sp>
      <p:sp>
        <p:nvSpPr>
          <p:cNvPr id="3" name="Tijdelijke aanduiding voor tekst 2">
            <a:extLst>
              <a:ext uri="{FF2B5EF4-FFF2-40B4-BE49-F238E27FC236}">
                <a16:creationId xmlns:a16="http://schemas.microsoft.com/office/drawing/2014/main" id="{98D67B10-F186-41BC-9820-A0AB0E252CC4}"/>
              </a:ext>
            </a:extLst>
          </p:cNvPr>
          <p:cNvSpPr>
            <a:spLocks noGrp="1"/>
          </p:cNvSpPr>
          <p:nvPr>
            <p:ph type="body" idx="1"/>
          </p:nvPr>
        </p:nvSpPr>
        <p:spPr/>
        <p:txBody>
          <a:bodyPr/>
          <a:lstStyle/>
          <a:p>
            <a:pPr marL="114300" indent="0">
              <a:buNone/>
            </a:pPr>
            <a:endParaRPr lang="nl-NL" dirty="0"/>
          </a:p>
          <a:p>
            <a:r>
              <a:rPr lang="nl-NL" dirty="0"/>
              <a:t>Het is belangrijk om getallen op een getallenlijn te kunnen plaatsen, omdat je dan weet waar een getal hoort. Als je dat namelijk weet, kun je bepalen welk getal meer of minder is.</a:t>
            </a:r>
          </a:p>
          <a:p>
            <a:endParaRPr lang="nl-NL" dirty="0"/>
          </a:p>
        </p:txBody>
      </p:sp>
    </p:spTree>
    <p:extLst>
      <p:ext uri="{BB962C8B-B14F-4D97-AF65-F5344CB8AC3E}">
        <p14:creationId xmlns:p14="http://schemas.microsoft.com/office/powerpoint/2010/main" val="9641027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F9F56F0-6FDE-4B11-AC0D-531688CC4077}"/>
              </a:ext>
            </a:extLst>
          </p:cNvPr>
          <p:cNvSpPr>
            <a:spLocks noGrp="1"/>
          </p:cNvSpPr>
          <p:nvPr>
            <p:ph type="title"/>
          </p:nvPr>
        </p:nvSpPr>
        <p:spPr/>
        <p:txBody>
          <a:bodyPr/>
          <a:lstStyle/>
          <a:p>
            <a:r>
              <a:rPr lang="nl-NL" dirty="0"/>
              <a:t>Welk getal moet er bij het vraagteken staan?</a:t>
            </a:r>
          </a:p>
        </p:txBody>
      </p:sp>
      <p:sp>
        <p:nvSpPr>
          <p:cNvPr id="3" name="Tijdelijke aanduiding voor tekst 2">
            <a:extLst>
              <a:ext uri="{FF2B5EF4-FFF2-40B4-BE49-F238E27FC236}">
                <a16:creationId xmlns:a16="http://schemas.microsoft.com/office/drawing/2014/main" id="{244C132C-2AD1-40F6-81C6-27B6409FF0B0}"/>
              </a:ext>
            </a:extLst>
          </p:cNvPr>
          <p:cNvSpPr>
            <a:spLocks noGrp="1"/>
          </p:cNvSpPr>
          <p:nvPr>
            <p:ph type="body" idx="1"/>
          </p:nvPr>
        </p:nvSpPr>
        <p:spPr/>
        <p:txBody>
          <a:bodyPr/>
          <a:lstStyle/>
          <a:p>
            <a:endParaRPr lang="nl-NL" dirty="0"/>
          </a:p>
        </p:txBody>
      </p:sp>
      <p:pic>
        <p:nvPicPr>
          <p:cNvPr id="5" name="Afbeelding 4">
            <a:extLst>
              <a:ext uri="{FF2B5EF4-FFF2-40B4-BE49-F238E27FC236}">
                <a16:creationId xmlns:a16="http://schemas.microsoft.com/office/drawing/2014/main" id="{98C25E62-7B21-4DAA-97B9-30FCE979660B}"/>
              </a:ext>
            </a:extLst>
          </p:cNvPr>
          <p:cNvPicPr>
            <a:picLocks noChangeAspect="1"/>
          </p:cNvPicPr>
          <p:nvPr/>
        </p:nvPicPr>
        <p:blipFill rotWithShape="1">
          <a:blip r:embed="rId2"/>
          <a:srcRect l="12834" t="21266" r="12917" b="16741"/>
          <a:stretch/>
        </p:blipFill>
        <p:spPr>
          <a:xfrm>
            <a:off x="365760" y="1304480"/>
            <a:ext cx="6789420" cy="3188590"/>
          </a:xfrm>
          <a:prstGeom prst="rect">
            <a:avLst/>
          </a:prstGeom>
        </p:spPr>
      </p:pic>
    </p:spTree>
    <p:extLst>
      <p:ext uri="{BB962C8B-B14F-4D97-AF65-F5344CB8AC3E}">
        <p14:creationId xmlns:p14="http://schemas.microsoft.com/office/powerpoint/2010/main" val="41514770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EAC77F6-D2AE-4164-92B0-54CE2CCC8E97}"/>
              </a:ext>
            </a:extLst>
          </p:cNvPr>
          <p:cNvSpPr>
            <a:spLocks noGrp="1"/>
          </p:cNvSpPr>
          <p:nvPr>
            <p:ph type="title"/>
          </p:nvPr>
        </p:nvSpPr>
        <p:spPr/>
        <p:txBody>
          <a:bodyPr/>
          <a:lstStyle/>
          <a:p>
            <a:r>
              <a:rPr lang="nl-NL" dirty="0"/>
              <a:t>ANTWOORD</a:t>
            </a:r>
          </a:p>
        </p:txBody>
      </p:sp>
      <p:sp>
        <p:nvSpPr>
          <p:cNvPr id="3" name="Tijdelijke aanduiding voor tekst 2">
            <a:extLst>
              <a:ext uri="{FF2B5EF4-FFF2-40B4-BE49-F238E27FC236}">
                <a16:creationId xmlns:a16="http://schemas.microsoft.com/office/drawing/2014/main" id="{21D0C3EC-2862-4BF4-B3B3-13767C4599C6}"/>
              </a:ext>
            </a:extLst>
          </p:cNvPr>
          <p:cNvSpPr>
            <a:spLocks noGrp="1"/>
          </p:cNvSpPr>
          <p:nvPr>
            <p:ph type="body" idx="1"/>
          </p:nvPr>
        </p:nvSpPr>
        <p:spPr/>
        <p:txBody>
          <a:bodyPr/>
          <a:lstStyle/>
          <a:p>
            <a:r>
              <a:rPr lang="nl-NL" dirty="0"/>
              <a:t>48.584 – 48.585 – 48.586</a:t>
            </a:r>
          </a:p>
        </p:txBody>
      </p:sp>
    </p:spTree>
    <p:extLst>
      <p:ext uri="{BB962C8B-B14F-4D97-AF65-F5344CB8AC3E}">
        <p14:creationId xmlns:p14="http://schemas.microsoft.com/office/powerpoint/2010/main" val="22726139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2E45C0-FD74-4061-A9EF-20CED99100E3}"/>
              </a:ext>
            </a:extLst>
          </p:cNvPr>
          <p:cNvSpPr>
            <a:spLocks noGrp="1"/>
          </p:cNvSpPr>
          <p:nvPr>
            <p:ph type="title"/>
          </p:nvPr>
        </p:nvSpPr>
        <p:spPr/>
        <p:txBody>
          <a:bodyPr/>
          <a:lstStyle/>
          <a:p>
            <a:r>
              <a:rPr lang="nl-NL" dirty="0"/>
              <a:t>Filmpje</a:t>
            </a:r>
          </a:p>
        </p:txBody>
      </p:sp>
      <p:sp>
        <p:nvSpPr>
          <p:cNvPr id="3" name="Tijdelijke aanduiding voor tekst 2">
            <a:extLst>
              <a:ext uri="{FF2B5EF4-FFF2-40B4-BE49-F238E27FC236}">
                <a16:creationId xmlns:a16="http://schemas.microsoft.com/office/drawing/2014/main" id="{2CD3D500-9DAD-41B8-B2EB-66344C516B74}"/>
              </a:ext>
            </a:extLst>
          </p:cNvPr>
          <p:cNvSpPr>
            <a:spLocks noGrp="1"/>
          </p:cNvSpPr>
          <p:nvPr>
            <p:ph type="body" idx="1"/>
          </p:nvPr>
        </p:nvSpPr>
        <p:spPr/>
        <p:txBody>
          <a:bodyPr/>
          <a:lstStyle/>
          <a:p>
            <a:r>
              <a:rPr lang="nl-NL" dirty="0">
                <a:hlinkClick r:id="rId2"/>
              </a:rPr>
              <a:t>https://www.youtube.com/watch?v=pIWgnlI6z7M</a:t>
            </a:r>
            <a:endParaRPr lang="nl-NL" dirty="0"/>
          </a:p>
        </p:txBody>
      </p:sp>
    </p:spTree>
    <p:extLst>
      <p:ext uri="{BB962C8B-B14F-4D97-AF65-F5344CB8AC3E}">
        <p14:creationId xmlns:p14="http://schemas.microsoft.com/office/powerpoint/2010/main" val="32763635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4154F04-87F7-452A-9E43-622FBD6A3576}"/>
              </a:ext>
            </a:extLst>
          </p:cNvPr>
          <p:cNvSpPr>
            <a:spLocks noGrp="1"/>
          </p:cNvSpPr>
          <p:nvPr>
            <p:ph type="title"/>
          </p:nvPr>
        </p:nvSpPr>
        <p:spPr/>
        <p:txBody>
          <a:bodyPr/>
          <a:lstStyle/>
          <a:p>
            <a:r>
              <a:rPr lang="nl-NL" dirty="0"/>
              <a:t>Welke getallen horen bij de pijlen?</a:t>
            </a:r>
          </a:p>
        </p:txBody>
      </p:sp>
      <p:sp>
        <p:nvSpPr>
          <p:cNvPr id="3" name="Tijdelijke aanduiding voor tekst 2">
            <a:extLst>
              <a:ext uri="{FF2B5EF4-FFF2-40B4-BE49-F238E27FC236}">
                <a16:creationId xmlns:a16="http://schemas.microsoft.com/office/drawing/2014/main" id="{C64123AE-4277-4227-96B0-7D0605F7FE1D}"/>
              </a:ext>
            </a:extLst>
          </p:cNvPr>
          <p:cNvSpPr>
            <a:spLocks noGrp="1"/>
          </p:cNvSpPr>
          <p:nvPr>
            <p:ph type="body" idx="1"/>
          </p:nvPr>
        </p:nvSpPr>
        <p:spPr>
          <a:xfrm>
            <a:off x="311700" y="1228675"/>
            <a:ext cx="8520600" cy="3621975"/>
          </a:xfrm>
        </p:spPr>
        <p:txBody>
          <a:bodyPr/>
          <a:lstStyle/>
          <a:p>
            <a:r>
              <a:rPr lang="nl-NL" dirty="0"/>
              <a:t>Tip: Uit hoeveel stukjes bestaat de getallenlijn? Als je kijkt naar de grote, dikke streepjes?</a:t>
            </a:r>
          </a:p>
          <a:p>
            <a:r>
              <a:rPr lang="nl-NL" dirty="0"/>
              <a:t>Hoeveel is dan één stukje tussen de dikke strepen? (Zie rood)</a:t>
            </a:r>
          </a:p>
          <a:p>
            <a:r>
              <a:rPr lang="nl-NL" dirty="0"/>
              <a:t>Weet je dan ook hoeveel het stukje in het groen is?</a:t>
            </a:r>
          </a:p>
        </p:txBody>
      </p:sp>
      <p:pic>
        <p:nvPicPr>
          <p:cNvPr id="4" name="Afbeelding 3">
            <a:extLst>
              <a:ext uri="{FF2B5EF4-FFF2-40B4-BE49-F238E27FC236}">
                <a16:creationId xmlns:a16="http://schemas.microsoft.com/office/drawing/2014/main" id="{370A7152-4EF3-4DD6-AA1F-97E3A990D1DD}"/>
              </a:ext>
            </a:extLst>
          </p:cNvPr>
          <p:cNvPicPr>
            <a:picLocks noChangeAspect="1"/>
          </p:cNvPicPr>
          <p:nvPr/>
        </p:nvPicPr>
        <p:blipFill rotWithShape="1">
          <a:blip r:embed="rId2"/>
          <a:srcRect l="14167" t="34666" r="12499" b="23888"/>
          <a:stretch/>
        </p:blipFill>
        <p:spPr>
          <a:xfrm>
            <a:off x="716279" y="3058142"/>
            <a:ext cx="7023037" cy="1790700"/>
          </a:xfrm>
          <a:prstGeom prst="rect">
            <a:avLst/>
          </a:prstGeom>
        </p:spPr>
      </p:pic>
      <mc:AlternateContent xmlns:mc="http://schemas.openxmlformats.org/markup-compatibility/2006" xmlns:p14="http://schemas.microsoft.com/office/powerpoint/2010/main">
        <mc:Choice Requires="p14">
          <p:contentPart p14:bwMode="auto" r:id="rId3">
            <p14:nvContentPartPr>
              <p14:cNvPr id="16" name="Inkt 15">
                <a:extLst>
                  <a:ext uri="{FF2B5EF4-FFF2-40B4-BE49-F238E27FC236}">
                    <a16:creationId xmlns:a16="http://schemas.microsoft.com/office/drawing/2014/main" id="{374EB1E1-066C-487E-8BC3-E3952FC29FF6}"/>
                  </a:ext>
                </a:extLst>
              </p14:cNvPr>
              <p14:cNvContentPartPr/>
              <p14:nvPr/>
            </p14:nvContentPartPr>
            <p14:xfrm>
              <a:off x="5090220" y="3573300"/>
              <a:ext cx="360" cy="360"/>
            </p14:xfrm>
          </p:contentPart>
        </mc:Choice>
        <mc:Fallback xmlns="">
          <p:pic>
            <p:nvPicPr>
              <p:cNvPr id="16" name="Inkt 15">
                <a:extLst>
                  <a:ext uri="{FF2B5EF4-FFF2-40B4-BE49-F238E27FC236}">
                    <a16:creationId xmlns:a16="http://schemas.microsoft.com/office/drawing/2014/main" id="{374EB1E1-066C-487E-8BC3-E3952FC29FF6}"/>
                  </a:ext>
                </a:extLst>
              </p:cNvPr>
              <p:cNvPicPr/>
              <p:nvPr/>
            </p:nvPicPr>
            <p:blipFill>
              <a:blip r:embed="rId4"/>
              <a:stretch>
                <a:fillRect/>
              </a:stretch>
            </p:blipFill>
            <p:spPr>
              <a:xfrm>
                <a:off x="5081220" y="3564660"/>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8" name="Inkt 17">
                <a:extLst>
                  <a:ext uri="{FF2B5EF4-FFF2-40B4-BE49-F238E27FC236}">
                    <a16:creationId xmlns:a16="http://schemas.microsoft.com/office/drawing/2014/main" id="{DC6722C2-D44E-416C-926D-788C2A31815C}"/>
                  </a:ext>
                </a:extLst>
              </p14:cNvPr>
              <p14:cNvContentPartPr/>
              <p14:nvPr/>
            </p14:nvContentPartPr>
            <p14:xfrm>
              <a:off x="868500" y="3823860"/>
              <a:ext cx="663840" cy="114840"/>
            </p14:xfrm>
          </p:contentPart>
        </mc:Choice>
        <mc:Fallback xmlns="">
          <p:pic>
            <p:nvPicPr>
              <p:cNvPr id="18" name="Inkt 17">
                <a:extLst>
                  <a:ext uri="{FF2B5EF4-FFF2-40B4-BE49-F238E27FC236}">
                    <a16:creationId xmlns:a16="http://schemas.microsoft.com/office/drawing/2014/main" id="{DC6722C2-D44E-416C-926D-788C2A31815C}"/>
                  </a:ext>
                </a:extLst>
              </p:cNvPr>
              <p:cNvPicPr/>
              <p:nvPr/>
            </p:nvPicPr>
            <p:blipFill>
              <a:blip r:embed="rId6"/>
              <a:stretch>
                <a:fillRect/>
              </a:stretch>
            </p:blipFill>
            <p:spPr>
              <a:xfrm>
                <a:off x="859500" y="3814860"/>
                <a:ext cx="681480" cy="13248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22" name="Inkt 21">
                <a:extLst>
                  <a:ext uri="{FF2B5EF4-FFF2-40B4-BE49-F238E27FC236}">
                    <a16:creationId xmlns:a16="http://schemas.microsoft.com/office/drawing/2014/main" id="{2A42BD05-B403-4B6C-AAF2-E854896F70A1}"/>
                  </a:ext>
                </a:extLst>
              </p14:cNvPr>
              <p14:cNvContentPartPr/>
              <p14:nvPr/>
            </p14:nvContentPartPr>
            <p14:xfrm>
              <a:off x="898740" y="3976860"/>
              <a:ext cx="335880" cy="60480"/>
            </p14:xfrm>
          </p:contentPart>
        </mc:Choice>
        <mc:Fallback xmlns="">
          <p:pic>
            <p:nvPicPr>
              <p:cNvPr id="22" name="Inkt 21">
                <a:extLst>
                  <a:ext uri="{FF2B5EF4-FFF2-40B4-BE49-F238E27FC236}">
                    <a16:creationId xmlns:a16="http://schemas.microsoft.com/office/drawing/2014/main" id="{2A42BD05-B403-4B6C-AAF2-E854896F70A1}"/>
                  </a:ext>
                </a:extLst>
              </p:cNvPr>
              <p:cNvPicPr/>
              <p:nvPr/>
            </p:nvPicPr>
            <p:blipFill>
              <a:blip r:embed="rId8"/>
              <a:stretch>
                <a:fillRect/>
              </a:stretch>
            </p:blipFill>
            <p:spPr>
              <a:xfrm>
                <a:off x="880740" y="3958860"/>
                <a:ext cx="371520" cy="96120"/>
              </a:xfrm>
              <a:prstGeom prst="rect">
                <a:avLst/>
              </a:prstGeom>
            </p:spPr>
          </p:pic>
        </mc:Fallback>
      </mc:AlternateContent>
    </p:spTree>
    <p:extLst>
      <p:ext uri="{BB962C8B-B14F-4D97-AF65-F5344CB8AC3E}">
        <p14:creationId xmlns:p14="http://schemas.microsoft.com/office/powerpoint/2010/main" val="34724161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986BE01-3EA0-4644-8042-C04AE5D10E84}"/>
              </a:ext>
            </a:extLst>
          </p:cNvPr>
          <p:cNvSpPr>
            <a:spLocks noGrp="1"/>
          </p:cNvSpPr>
          <p:nvPr>
            <p:ph type="title"/>
          </p:nvPr>
        </p:nvSpPr>
        <p:spPr/>
        <p:txBody>
          <a:bodyPr/>
          <a:lstStyle/>
          <a:p>
            <a:r>
              <a:rPr lang="nl-NL" dirty="0"/>
              <a:t>ANTWOORD</a:t>
            </a:r>
          </a:p>
        </p:txBody>
      </p:sp>
      <p:sp>
        <p:nvSpPr>
          <p:cNvPr id="3" name="Tijdelijke aanduiding voor tekst 2">
            <a:extLst>
              <a:ext uri="{FF2B5EF4-FFF2-40B4-BE49-F238E27FC236}">
                <a16:creationId xmlns:a16="http://schemas.microsoft.com/office/drawing/2014/main" id="{72B6A448-9C96-4662-9FC4-59EAE5D6656E}"/>
              </a:ext>
            </a:extLst>
          </p:cNvPr>
          <p:cNvSpPr>
            <a:spLocks noGrp="1"/>
          </p:cNvSpPr>
          <p:nvPr>
            <p:ph type="body" idx="1"/>
          </p:nvPr>
        </p:nvSpPr>
        <p:spPr/>
        <p:txBody>
          <a:bodyPr/>
          <a:lstStyle/>
          <a:p>
            <a:r>
              <a:rPr lang="nl-NL" dirty="0"/>
              <a:t>Tussen de stukjes met rood gemarkeerd = 1.000</a:t>
            </a:r>
          </a:p>
          <a:p>
            <a:r>
              <a:rPr lang="nl-NL" dirty="0"/>
              <a:t>Tussen de stukjes met groen gemarkeerd = 500</a:t>
            </a:r>
          </a:p>
        </p:txBody>
      </p:sp>
    </p:spTree>
    <p:extLst>
      <p:ext uri="{BB962C8B-B14F-4D97-AF65-F5344CB8AC3E}">
        <p14:creationId xmlns:p14="http://schemas.microsoft.com/office/powerpoint/2010/main" val="31536079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80F5FA-9382-4F58-89E9-01CF6348E292}"/>
              </a:ext>
            </a:extLst>
          </p:cNvPr>
          <p:cNvSpPr>
            <a:spLocks noGrp="1"/>
          </p:cNvSpPr>
          <p:nvPr>
            <p:ph type="title"/>
          </p:nvPr>
        </p:nvSpPr>
        <p:spPr/>
        <p:txBody>
          <a:bodyPr/>
          <a:lstStyle/>
          <a:p>
            <a:r>
              <a:rPr lang="nl-NL" dirty="0"/>
              <a:t>Getallen plaatsen op de getallenlijn</a:t>
            </a:r>
          </a:p>
        </p:txBody>
      </p:sp>
      <p:sp>
        <p:nvSpPr>
          <p:cNvPr id="3" name="Tijdelijke aanduiding voor tekst 2">
            <a:extLst>
              <a:ext uri="{FF2B5EF4-FFF2-40B4-BE49-F238E27FC236}">
                <a16:creationId xmlns:a16="http://schemas.microsoft.com/office/drawing/2014/main" id="{81029271-0A22-4FEA-9F28-83BBC8BA5981}"/>
              </a:ext>
            </a:extLst>
          </p:cNvPr>
          <p:cNvSpPr>
            <a:spLocks noGrp="1"/>
          </p:cNvSpPr>
          <p:nvPr>
            <p:ph type="body" idx="1"/>
          </p:nvPr>
        </p:nvSpPr>
        <p:spPr>
          <a:xfrm>
            <a:off x="311700" y="1228675"/>
            <a:ext cx="7940760" cy="714425"/>
          </a:xfrm>
        </p:spPr>
        <p:txBody>
          <a:bodyPr/>
          <a:lstStyle/>
          <a:p>
            <a:r>
              <a:rPr lang="nl-NL" dirty="0"/>
              <a:t>Eerst vaststellen welk getal er in het midden staat. Daarna kun je makkelijker getallen plaatsen.</a:t>
            </a:r>
          </a:p>
        </p:txBody>
      </p:sp>
      <p:pic>
        <p:nvPicPr>
          <p:cNvPr id="4" name="Afbeelding 3">
            <a:extLst>
              <a:ext uri="{FF2B5EF4-FFF2-40B4-BE49-F238E27FC236}">
                <a16:creationId xmlns:a16="http://schemas.microsoft.com/office/drawing/2014/main" id="{A666CE87-CF1E-4F5A-9348-37DDAD5A8D0C}"/>
              </a:ext>
            </a:extLst>
          </p:cNvPr>
          <p:cNvPicPr>
            <a:picLocks noChangeAspect="1"/>
          </p:cNvPicPr>
          <p:nvPr/>
        </p:nvPicPr>
        <p:blipFill rotWithShape="1">
          <a:blip r:embed="rId2"/>
          <a:srcRect l="13000" t="35852" r="14500" b="16889"/>
          <a:stretch/>
        </p:blipFill>
        <p:spPr>
          <a:xfrm>
            <a:off x="1257300" y="2209800"/>
            <a:ext cx="6629400" cy="2430780"/>
          </a:xfrm>
          <a:prstGeom prst="rect">
            <a:avLst/>
          </a:prstGeom>
        </p:spPr>
      </p:pic>
    </p:spTree>
    <p:extLst>
      <p:ext uri="{BB962C8B-B14F-4D97-AF65-F5344CB8AC3E}">
        <p14:creationId xmlns:p14="http://schemas.microsoft.com/office/powerpoint/2010/main" val="1491706250"/>
      </p:ext>
    </p:extLst>
  </p:cSld>
  <p:clrMapOvr>
    <a:masterClrMapping/>
  </p:clrMapOvr>
</p:sld>
</file>

<file path=ppt/theme/theme1.xml><?xml version="1.0" encoding="utf-8"?>
<a:theme xmlns:a="http://schemas.openxmlformats.org/drawingml/2006/main" name="Beach Day">
  <a:themeElements>
    <a:clrScheme name="Beach Day">
      <a:dk1>
        <a:srgbClr val="00FDC8"/>
      </a:dk1>
      <a:lt1>
        <a:srgbClr val="FFFFFF"/>
      </a:lt1>
      <a:dk2>
        <a:srgbClr val="666666"/>
      </a:dk2>
      <a:lt2>
        <a:srgbClr val="EEEEEE"/>
      </a:lt2>
      <a:accent1>
        <a:srgbClr val="212121"/>
      </a:accent1>
      <a:accent2>
        <a:srgbClr val="455A64"/>
      </a:accent2>
      <a:accent3>
        <a:srgbClr val="78909C"/>
      </a:accent3>
      <a:accent4>
        <a:srgbClr val="7C7CE0"/>
      </a:accent4>
      <a:accent5>
        <a:srgbClr val="DB4437"/>
      </a:accent5>
      <a:accent6>
        <a:srgbClr val="F6CD4C"/>
      </a:accent6>
      <a:hlink>
        <a:srgbClr val="DB4437"/>
      </a:hlink>
      <a:folHlink>
        <a:srgbClr val="DB443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TotalTime>
  <Words>271</Words>
  <Application>Microsoft Office PowerPoint</Application>
  <PresentationFormat>Diavoorstelling (16:9)</PresentationFormat>
  <Paragraphs>42</Paragraphs>
  <Slides>16</Slides>
  <Notes>2</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16</vt:i4>
      </vt:variant>
    </vt:vector>
  </HeadingPairs>
  <TitlesOfParts>
    <vt:vector size="20" baseType="lpstr">
      <vt:lpstr>Amatic SC</vt:lpstr>
      <vt:lpstr>Source Code Pro</vt:lpstr>
      <vt:lpstr>Arial</vt:lpstr>
      <vt:lpstr>Beach Day</vt:lpstr>
      <vt:lpstr>Rekenles gynzy 8.6 Rekenrijk blok 8, les 6</vt:lpstr>
      <vt:lpstr>LESDOEL</vt:lpstr>
      <vt:lpstr>Waarom is het belangrijk om dit te kunnen?</vt:lpstr>
      <vt:lpstr>Welk getal moet er bij het vraagteken staan?</vt:lpstr>
      <vt:lpstr>ANTWOORD</vt:lpstr>
      <vt:lpstr>Filmpje</vt:lpstr>
      <vt:lpstr>Welke getallen horen bij de pijlen?</vt:lpstr>
      <vt:lpstr>ANTWOORD</vt:lpstr>
      <vt:lpstr>Getallen plaatsen op de getallenlijn</vt:lpstr>
      <vt:lpstr>Kijk eerst welk getal er in het midden moet staan</vt:lpstr>
      <vt:lpstr>Plaats het getal 86.000 op de getallenlijn.</vt:lpstr>
      <vt:lpstr>ANTWOORD</vt:lpstr>
      <vt:lpstr>WELK GETAL HOORT BIJ HET VRAAGTEKEN OP DE GETALLENLIJN?</vt:lpstr>
      <vt:lpstr>VRAAG</vt:lpstr>
      <vt:lpstr>ANTWOORD</vt:lpstr>
      <vt:lpstr>Wat heb je geleerd?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Rekenles gynzy 8.6 Rekenrijk blok 8, les 6</dc:title>
  <dc:creator>Esther</dc:creator>
  <cp:lastModifiedBy>Esther van der Heijden</cp:lastModifiedBy>
  <cp:revision>5</cp:revision>
  <dcterms:modified xsi:type="dcterms:W3CDTF">2020-04-17T10:53:41Z</dcterms:modified>
</cp:coreProperties>
</file>